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6B1"/>
    <a:srgbClr val="958DBB"/>
    <a:srgbClr val="9DC7D3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5C6B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F5C6B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691" y="528605"/>
            <a:ext cx="6005076" cy="65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ÑÑÐ¾ÑÑ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" r="4055"/>
          <a:stretch/>
        </p:blipFill>
        <p:spPr bwMode="auto">
          <a:xfrm>
            <a:off x="0" y="0"/>
            <a:ext cx="9144000" cy="6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47502" y="4540764"/>
            <a:ext cx="3616411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Автор: Семенченко</a:t>
            </a:r>
          </a:p>
          <a:p>
            <a:pPr algn="r"/>
            <a:r>
              <a:rPr lang="ru-RU" sz="3200" b="1" cap="none" spc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Светлана</a:t>
            </a:r>
          </a:p>
          <a:p>
            <a:pPr algn="r"/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Омская область, р.п.Оконешниково</a:t>
            </a:r>
          </a:p>
          <a:p>
            <a:pPr algn="r"/>
            <a:endParaRPr lang="ru-RU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5185" y="2116716"/>
            <a:ext cx="655957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«Театр в моей жизни»</a:t>
            </a:r>
            <a:endParaRPr lang="ru-RU" sz="8000" b="1" cap="none" spc="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Ð¢ÐµÐ°ÑÑÐ°Ð»ÑÐ½ÑÐµ Ð¼Ð°ÑÐºÐ¸ - Ð²ÐµÐºÑÐ¾ÑÐ½ÑÐ¹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667" y="1412789"/>
            <a:ext cx="57150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395" y="1973906"/>
            <a:ext cx="6917209" cy="20379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Всем интересных постановок</a:t>
            </a:r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ÑÑÐ¾ÑÑ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" r="4055"/>
          <a:stretch/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74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26120" y="1299017"/>
            <a:ext cx="3008127" cy="479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ÑÑÐ¾ÑÑ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" r="4055"/>
          <a:stretch/>
        </p:blipFill>
        <p:spPr bwMode="auto">
          <a:xfrm>
            <a:off x="0" y="-57665"/>
            <a:ext cx="9144000" cy="6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025" y="917030"/>
            <a:ext cx="4250726" cy="556095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А вы когда-нибудь задумывались над тем, что театр является таким же искусством, как и картины, литературные произведения, музыка и многое другое?  Я частенько об этом думаю, ведь каждый из нас в душе актер. Тем не менее, настоящее искусство-это произведения, в которые мастер вкладывает весь свой талант, процесс выражения внутреннего мира человека в образе. 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ÑÑÐ¾ÑÑ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" r="4055"/>
          <a:stretch/>
        </p:blipFill>
        <p:spPr bwMode="auto">
          <a:xfrm>
            <a:off x="0" y="0"/>
            <a:ext cx="9144000" cy="6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962" y="979325"/>
            <a:ext cx="5140411" cy="56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¼Ð°Ñ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984" y="0"/>
            <a:ext cx="241401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211" y="1087396"/>
            <a:ext cx="5815914" cy="51239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Именно в театре ставятся различные постановки, в которых каждый из актеров перевоплощается совершенно в другую личность, каждый из них вкладывает весь свой талант и предстает перед зрителем в задуманном образе. Театр похож на другой мир. Приходя сюда, ты забываешь обо всех проблемах и трудностях. Нас окружает совершенно другая, неуловимая и таинственная атмосфера. Театр-это также одна из лучших форм развлечения, которая несет культурное обогащение.</a:t>
            </a:r>
          </a:p>
        </p:txBody>
      </p:sp>
      <p:pic>
        <p:nvPicPr>
          <p:cNvPr id="2050" name="Picture 2" descr="Ð¼Ð°Ñ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" y="5076516"/>
            <a:ext cx="1863002" cy="18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29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470" y="1007075"/>
            <a:ext cx="3921211" cy="510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ÑÑÐ¾ÑÑ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" r="4055"/>
          <a:stretch/>
        </p:blipFill>
        <p:spPr bwMode="auto">
          <a:xfrm>
            <a:off x="0" y="0"/>
            <a:ext cx="9144000" cy="6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388" y="1007075"/>
            <a:ext cx="4744995" cy="6243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Театры могут очень различаться по размерам. Некоторые из них могут принимать огромное количество людей, а некоторые предназначены только для школьной аудитории. Думаю, что именно там, каждый из нас и раскрывал свои актерские способности. Все когда-то участвовали в школьных сценках, в которых нужно было перевоплотиться в определенного персонажа и удивить зрителя своей игрой. Ведь так? Благодаря школе многие связали свою жизнь с театром.</a:t>
            </a:r>
          </a:p>
        </p:txBody>
      </p:sp>
    </p:spTree>
    <p:extLst>
      <p:ext uri="{BB962C8B-B14F-4D97-AF65-F5344CB8AC3E}">
        <p14:creationId xmlns:p14="http://schemas.microsoft.com/office/powerpoint/2010/main" val="1679765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598" y="1318111"/>
            <a:ext cx="4525418" cy="465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ÑÑÐ¾ÑÑ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" r="4055"/>
          <a:stretch/>
        </p:blipFill>
        <p:spPr bwMode="auto">
          <a:xfrm>
            <a:off x="0" y="0"/>
            <a:ext cx="9144000" cy="6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6940" y="1169773"/>
            <a:ext cx="4300152" cy="5189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958DBB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Прекрасно, когда вы действительно посещаете театры и можете рассказать о любимой постановке и актерах. Но я, к сожалению, еще не бывала в театрах, и вся моя актерская деятельность не выходила за рамки районных мероприятий. Но когда смотришь спектакли по телевидению, то учишься на глазах, переживаешь за героев, как за саму себя. Я много раз участвовала в различных постановках, но и зрителем я тоже бывала. </a:t>
            </a:r>
          </a:p>
        </p:txBody>
      </p:sp>
    </p:spTree>
    <p:extLst>
      <p:ext uri="{BB962C8B-B14F-4D97-AF65-F5344CB8AC3E}">
        <p14:creationId xmlns:p14="http://schemas.microsoft.com/office/powerpoint/2010/main" val="3727893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ÑÑÐ¾ÑÑ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" r="4055"/>
          <a:stretch/>
        </p:blipFill>
        <p:spPr bwMode="auto">
          <a:xfrm>
            <a:off x="0" y="0"/>
            <a:ext cx="9144000" cy="6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924" y="1659071"/>
            <a:ext cx="4688468" cy="406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589" y="963827"/>
            <a:ext cx="4209534" cy="5049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И вот, однажды, наш театральный кружок представил вниманию постановку по мотивам повести А. С. Пушкина «Барышня-крестьянка». Актерский состав был совершенно изменен и, благодаря этому, спектакль все смотрели с волнением, каждый переживал за судьбу героев. Спектакль содержал большое количество спецэффектов и техническое оснащение было на высоте.</a:t>
            </a:r>
          </a:p>
        </p:txBody>
      </p:sp>
    </p:spTree>
    <p:extLst>
      <p:ext uri="{BB962C8B-B14F-4D97-AF65-F5344CB8AC3E}">
        <p14:creationId xmlns:p14="http://schemas.microsoft.com/office/powerpoint/2010/main" val="2564077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342" y="1341545"/>
            <a:ext cx="5085256" cy="389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ÑÑÐ¾ÑÑ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" r="4055"/>
          <a:stretch/>
        </p:blipFill>
        <p:spPr bwMode="auto">
          <a:xfrm>
            <a:off x="0" y="0"/>
            <a:ext cx="9144000" cy="6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692" y="1587178"/>
            <a:ext cx="4266037" cy="47971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Каждое действие сопровождалось удачно подобранными музыкальными вставками, различными хореографическими зарисовками. Все это помогало зрителю полностью погрузиться в атмосферу происходящего на сцене. Актеры совершенно точно сумели передать характеры пушкинских героев. Я была в полном восторге! Атмосфера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была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фантастической! 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112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389" y="1579119"/>
            <a:ext cx="5245848" cy="40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ÑÑÐ¾ÑÑ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" r="4055"/>
          <a:stretch/>
        </p:blipFill>
        <p:spPr bwMode="auto">
          <a:xfrm>
            <a:off x="0" y="0"/>
            <a:ext cx="9144000" cy="6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3362" y="1368616"/>
            <a:ext cx="3604054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Нельзя не отметить огромный вклад людей, которые не были представлены на сцене, но они проделали великолепную работу, чтобы этот спектакль предстал перед нами таким, каким мы его в итоге увидели. С нетерпением буду ждать новых постановок! </a:t>
            </a:r>
          </a:p>
        </p:txBody>
      </p:sp>
    </p:spTree>
    <p:extLst>
      <p:ext uri="{BB962C8B-B14F-4D97-AF65-F5344CB8AC3E}">
        <p14:creationId xmlns:p14="http://schemas.microsoft.com/office/powerpoint/2010/main" val="985503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8"/>
          <a:stretch/>
        </p:blipFill>
        <p:spPr>
          <a:xfrm>
            <a:off x="1388248" y="1087395"/>
            <a:ext cx="6313893" cy="399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ÑÑÐ¾ÑÑ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4" r="4055"/>
          <a:stretch/>
        </p:blipFill>
        <p:spPr bwMode="auto">
          <a:xfrm>
            <a:off x="0" y="0"/>
            <a:ext cx="9144000" cy="6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38" y="5231027"/>
            <a:ext cx="7339914" cy="1540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58DBB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Я думаю, что настоящее искусство способно вдохновить человека. Но для его создания необходимо с любовью и заботой относиться к своему будущему шедевру.</a:t>
            </a:r>
          </a:p>
        </p:txBody>
      </p:sp>
    </p:spTree>
    <p:extLst>
      <p:ext uri="{BB962C8B-B14F-4D97-AF65-F5344CB8AC3E}">
        <p14:creationId xmlns:p14="http://schemas.microsoft.com/office/powerpoint/2010/main" val="2070555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233</TotalTime>
  <Words>471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 вы когда-нибудь задумывались над тем, что театр является таким же искусством, как и картины, литературные произведения, музыка и многое другое?  Я частенько об этом думаю, ведь каждый из нас в душе актер. Тем не менее, настоящее искусство-это произведения, в которые мастер вкладывает весь свой талант, процесс выражения внутреннего мира человека в образе.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Светлана Семенченко</cp:lastModifiedBy>
  <cp:revision>94</cp:revision>
  <dcterms:created xsi:type="dcterms:W3CDTF">2014-11-21T11:00:06Z</dcterms:created>
  <dcterms:modified xsi:type="dcterms:W3CDTF">2018-08-02T09:05:02Z</dcterms:modified>
</cp:coreProperties>
</file>