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«Попрыгунья» А.Чехова, 9б класс</a:t>
            </a:r>
            <a:endParaRPr lang="ru-RU" sz="2800" dirty="0"/>
          </a:p>
        </p:txBody>
      </p:sp>
      <p:pic>
        <p:nvPicPr>
          <p:cNvPr id="7170" name="Picture 2" descr="C:\Users\Пользователь\Desktop\Безымянный4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9169" y="1600200"/>
            <a:ext cx="646566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«Собачье сердце» М.Булгакова</a:t>
            </a:r>
            <a:endParaRPr lang="ru-RU" sz="2800" dirty="0"/>
          </a:p>
        </p:txBody>
      </p:sp>
      <p:pic>
        <p:nvPicPr>
          <p:cNvPr id="8194" name="Picture 2" descr="C:\Users\Пользователь\Desktop\Безымянный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83782" y="1600200"/>
            <a:ext cx="697643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«Мэри </a:t>
            </a:r>
            <a:r>
              <a:rPr lang="ru-RU" sz="2800" dirty="0" err="1" smtClean="0"/>
              <a:t>Поппинс</a:t>
            </a:r>
            <a:r>
              <a:rPr lang="ru-RU" sz="2800" dirty="0" smtClean="0"/>
              <a:t>» </a:t>
            </a:r>
            <a:r>
              <a:rPr lang="ru-RU" sz="2800" dirty="0" err="1" smtClean="0"/>
              <a:t>П.Трэверс</a:t>
            </a:r>
            <a:r>
              <a:rPr lang="ru-RU" sz="2800" dirty="0" smtClean="0"/>
              <a:t> 8б класс</a:t>
            </a:r>
            <a:endParaRPr lang="ru-RU" sz="2800" dirty="0"/>
          </a:p>
        </p:txBody>
      </p:sp>
      <p:pic>
        <p:nvPicPr>
          <p:cNvPr id="4" name="Содержимое 3" descr="C:\Users\Пользователь\AppData\Local\Microsoft\Windows\Temporary Internet Files\Content.Word\Безымянный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34441" y="1600200"/>
            <a:ext cx="607511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«Попрыгунья» А.Чехова, 9б класс</vt:lpstr>
      <vt:lpstr>«Собачье сердце» М.Булгакова</vt:lpstr>
      <vt:lpstr>«Мэри Поппинс» П.Трэверс 8б класс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«Попрыгунья» А.Чехова, 9б класс</dc:title>
  <dc:creator>Пользователь</dc:creator>
  <cp:lastModifiedBy>Пользователь</cp:lastModifiedBy>
  <cp:revision>1</cp:revision>
  <dcterms:created xsi:type="dcterms:W3CDTF">2018-08-13T13:14:57Z</dcterms:created>
  <dcterms:modified xsi:type="dcterms:W3CDTF">2018-08-13T13:16:22Z</dcterms:modified>
</cp:coreProperties>
</file>