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«Собачье сердце» М.Булгакова (моменты подготовки и выступления) </a:t>
            </a:r>
            <a:endParaRPr lang="ru-RU" sz="2400" dirty="0"/>
          </a:p>
        </p:txBody>
      </p:sp>
      <p:pic>
        <p:nvPicPr>
          <p:cNvPr id="4098" name="Picture 2" descr="C:\Users\Пользователь\Pictures\11 б\2016-10-23 11.54.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142984"/>
            <a:ext cx="5572140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«Попрыгунья» А.Чехова, 9б класс</a:t>
            </a:r>
            <a:endParaRPr lang="ru-RU" sz="2800" dirty="0"/>
          </a:p>
        </p:txBody>
      </p:sp>
      <p:pic>
        <p:nvPicPr>
          <p:cNvPr id="5122" name="Picture 2" descr="C:\Users\Пользователь\Documents\по работе\11б\20150131_1914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3116"/>
            <a:ext cx="5866640" cy="3564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«Ванька» А.Чехова, 5б класс</a:t>
            </a:r>
            <a:endParaRPr lang="ru-RU" sz="2800" dirty="0"/>
          </a:p>
        </p:txBody>
      </p:sp>
      <p:pic>
        <p:nvPicPr>
          <p:cNvPr id="6146" name="Picture 2" descr="C:\Users\Пользователь\Desktop\Безымянный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84702" y="1600200"/>
            <a:ext cx="637459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«Собачье сердце» М.Булгакова (моменты подготовки и выступления) </vt:lpstr>
      <vt:lpstr>«Попрыгунья» А.Чехова, 9б класс</vt:lpstr>
      <vt:lpstr>«Ванька» А.Чехова, 5б класс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«Собачье сердце» М.Булгакова (моменты подготовки и выступления) </dc:title>
  <dc:creator>Пользователь</dc:creator>
  <cp:lastModifiedBy>Пользователь</cp:lastModifiedBy>
  <cp:revision>1</cp:revision>
  <dcterms:created xsi:type="dcterms:W3CDTF">2018-08-13T13:15:10Z</dcterms:created>
  <dcterms:modified xsi:type="dcterms:W3CDTF">2018-08-13T13:16:13Z</dcterms:modified>
</cp:coreProperties>
</file>