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картинки\для оф\Рисунок24.jpg"/>
          <p:cNvPicPr>
            <a:picLocks noChangeAspect="1" noChangeArrowheads="1"/>
          </p:cNvPicPr>
          <p:nvPr/>
        </p:nvPicPr>
        <p:blipFill>
          <a:blip r:embed="rId2" cstate="print"/>
          <a:srcRect t="16092" r="1887" b="19540"/>
          <a:stretch>
            <a:fillRect/>
          </a:stretch>
        </p:blipFill>
        <p:spPr bwMode="auto">
          <a:xfrm>
            <a:off x="2699792" y="2276872"/>
            <a:ext cx="3744416" cy="403244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467544" y="40466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            Театр </a:t>
            </a:r>
          </a:p>
          <a:p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      в моей жизни  </a:t>
            </a:r>
            <a:endParaRPr lang="ru-RU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216000" y="52920"/>
            <a:ext cx="8676480" cy="5677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2800" strike="noStrike" dirty="0" smtClean="0">
                <a:solidFill>
                  <a:srgbClr val="990066"/>
                </a:solidFill>
                <a:latin typeface="Arial"/>
                <a:ea typeface="DejaVu Sans"/>
              </a:rPr>
              <a:t>    Семейная </a:t>
            </a:r>
            <a:r>
              <a:rPr lang="ru-RU" sz="2800" strike="noStrike" dirty="0">
                <a:solidFill>
                  <a:srgbClr val="990066"/>
                </a:solidFill>
                <a:latin typeface="Arial"/>
                <a:ea typeface="DejaVu Sans"/>
              </a:rPr>
              <a:t>театральная студия выходного дня</a:t>
            </a:r>
            <a:endParaRPr dirty="0"/>
          </a:p>
        </p:txBody>
      </p:sp>
      <p:sp>
        <p:nvSpPr>
          <p:cNvPr id="5" name="CustomShape 3"/>
          <p:cNvSpPr/>
          <p:nvPr/>
        </p:nvSpPr>
        <p:spPr>
          <a:xfrm>
            <a:off x="2664000" y="548680"/>
            <a:ext cx="3023280" cy="5760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3600" b="1" i="1" strike="noStrike" dirty="0">
                <a:solidFill>
                  <a:srgbClr val="CC0000"/>
                </a:solidFill>
                <a:latin typeface="Arial"/>
                <a:ea typeface="DejaVu Sans"/>
              </a:rPr>
              <a:t>«МаскаРад»</a:t>
            </a:r>
            <a:endParaRPr dirty="0"/>
          </a:p>
        </p:txBody>
      </p:sp>
      <p:pic>
        <p:nvPicPr>
          <p:cNvPr id="7" name="Picture 2" descr="C:\Users\Пользователь\Pictures\фото мероприятий - 2013 -15\2015 год\фото - Вовка в тридевятом царстве\DSC00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9599" y="1268760"/>
            <a:ext cx="5872082" cy="4379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Пользователь\Pictures\фото мероприятий - 2013 -15\2015 год\фото - война и семинар\DSC011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6336704" cy="4842874"/>
          </a:xfrm>
          <a:prstGeom prst="ellipse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548680" y="0"/>
            <a:ext cx="12025336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«Вовка в тридевятом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царстве»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книге Вадима Коростылёва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044624" y="0"/>
            <a:ext cx="106571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Гастроли по Каратузскому району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детский сад «Сказка»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esktop\Вихарева конкурс\коллекти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696744" cy="502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348880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Презентацию выполнил </a:t>
            </a:r>
            <a:r>
              <a:rPr lang="ru-RU" sz="2400" dirty="0" err="1" smtClean="0"/>
              <a:t>Кирдяшов</a:t>
            </a:r>
            <a:r>
              <a:rPr lang="ru-RU" sz="2400" dirty="0" smtClean="0"/>
              <a:t> Дмитрий, 15 лет</a:t>
            </a:r>
          </a:p>
          <a:p>
            <a:r>
              <a:rPr lang="ru-RU" sz="2400" dirty="0" smtClean="0"/>
              <a:t>Красноярский край Каратузский район</a:t>
            </a:r>
          </a:p>
          <a:p>
            <a:r>
              <a:rPr lang="ru-RU" sz="2400" dirty="0" smtClean="0"/>
              <a:t>село Качулька ул.Молодёжная 10 - 2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51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2018-08-16T06:27:56Z</dcterms:created>
  <dcterms:modified xsi:type="dcterms:W3CDTF">2018-08-16T07:45:51Z</dcterms:modified>
</cp:coreProperties>
</file>