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76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16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66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51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71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5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81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2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54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07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0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B505-E88E-4C5E-945A-7A69950082D4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6D71-0182-4301-8D1B-28B5EF32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83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0" y="-417595"/>
            <a:ext cx="11178862" cy="74640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2591" y="3094336"/>
            <a:ext cx="61647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Театр в моей жизни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68981" y="5628902"/>
            <a:ext cx="34290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Луконин Борис, 5 лет</a:t>
            </a:r>
          </a:p>
        </p:txBody>
      </p:sp>
    </p:spTree>
    <p:extLst>
      <p:ext uri="{BB962C8B-B14F-4D97-AF65-F5344CB8AC3E}">
        <p14:creationId xmlns:p14="http://schemas.microsoft.com/office/powerpoint/2010/main" val="393127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1" y="-391838"/>
            <a:ext cx="11178862" cy="74640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0300" y="3091091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раннего детства я наблюдал за моей старшей сестрой Дашей. Она всегда ставила для меня сценки, в которых Даша играла разных героев. Первая её роль была Кошка, в спектакле «Тетя Кошка». Даша очень хорошо сыграла.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056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1" y="-391838"/>
            <a:ext cx="11178862" cy="74640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0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0" y="-430474"/>
            <a:ext cx="11178862" cy="74640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8000" y="2944504"/>
            <a:ext cx="6096000" cy="37577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4 года я тоже пошёл в театральную студию «Экспромт». Моя первая роль была пират в спектакле «Путешествие в мечту». Я очень волновался, но оказалось, что это было напрасно, т.к. когда я вышел на сцену, чувствовал себя настоящим пиратом. И совсем не ощущал присутствие зрителей в зале!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1" y="-391838"/>
            <a:ext cx="11178862" cy="74640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420" y="486892"/>
            <a:ext cx="4778330" cy="637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1" y="-391838"/>
            <a:ext cx="11178862" cy="74640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07912" y="2645500"/>
            <a:ext cx="5896379" cy="421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обожаю театр и стараюсь бывать в разных театрах, сравнивать, учиться, развиваться. Театр ни с чем нельзя сравнить, это словно другой мир. Театр, наконец, это просто всегда очень красиво, я в театральную студию иду всегда словно как на праздник, у меня всегда хорошее настроение, и потом долгое время я нахожусь под впечатлением.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…..Волшебное место!)))))))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6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177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4</cp:revision>
  <dcterms:created xsi:type="dcterms:W3CDTF">2018-09-10T17:07:39Z</dcterms:created>
  <dcterms:modified xsi:type="dcterms:W3CDTF">2018-09-10T17:54:03Z</dcterms:modified>
</cp:coreProperties>
</file>