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Рыжик</dc:creator>
  <cp:lastModifiedBy>Рыжик</cp:lastModifiedBy>
  <cp:revision>1</cp:revision>
  <dcterms:created xsi:type="dcterms:W3CDTF">2018-09-04T07:08:08Z</dcterms:created>
  <dcterms:modified xsi:type="dcterms:W3CDTF">2018-09-04T07:10:02Z</dcterms:modified>
</cp:coreProperties>
</file>