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7" r:id="rId5"/>
    <p:sldId id="259" r:id="rId6"/>
    <p:sldId id="264" r:id="rId7"/>
    <p:sldId id="266" r:id="rId8"/>
    <p:sldId id="260" r:id="rId9"/>
    <p:sldId id="265" r:id="rId10"/>
    <p:sldId id="267" r:id="rId11"/>
    <p:sldId id="268" r:id="rId12"/>
    <p:sldId id="262" r:id="rId13"/>
    <p:sldId id="270" r:id="rId14"/>
    <p:sldId id="272" r:id="rId15"/>
    <p:sldId id="273" r:id="rId16"/>
    <p:sldId id="269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210574"/>
            <a:ext cx="8286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Великой Победе и Сталинградской битве посвящается:</a:t>
            </a:r>
          </a:p>
          <a:p>
            <a:pPr algn="ctr"/>
            <a:r>
              <a:rPr lang="ru-RU" sz="1600" dirty="0" smtClean="0"/>
              <a:t> </a:t>
            </a:r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Поисково-исследовательский проект кружка «</a:t>
            </a:r>
            <a:r>
              <a:rPr lang="ru-RU" sz="2400" b="1" dirty="0" err="1" smtClean="0"/>
              <a:t>Санпост</a:t>
            </a:r>
            <a:r>
              <a:rPr lang="ru-RU" sz="2400" b="1" dirty="0" smtClean="0"/>
              <a:t>»</a:t>
            </a:r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r"/>
            <a:r>
              <a:rPr lang="ru-RU" sz="1600" b="1" dirty="0" smtClean="0"/>
              <a:t>Педагог: </a:t>
            </a:r>
            <a:r>
              <a:rPr lang="ru-RU" sz="1600" b="1" dirty="0" err="1" smtClean="0"/>
              <a:t>Скрипник</a:t>
            </a:r>
            <a:r>
              <a:rPr lang="ru-RU" sz="1600" b="1" dirty="0" smtClean="0"/>
              <a:t> Людмила Юрьевна, </a:t>
            </a:r>
            <a:r>
              <a:rPr lang="ru-RU" sz="1600" b="1" dirty="0" err="1" smtClean="0"/>
              <a:t>к.п.н</a:t>
            </a:r>
            <a:r>
              <a:rPr lang="ru-RU" sz="1600" b="1" dirty="0" smtClean="0"/>
              <a:t>, </a:t>
            </a:r>
          </a:p>
          <a:p>
            <a:pPr algn="r"/>
            <a:r>
              <a:rPr lang="ru-RU" sz="1600" b="1" dirty="0" smtClean="0"/>
              <a:t>Руководитель школьного музей «С чего начинается Родина»</a:t>
            </a:r>
          </a:p>
          <a:p>
            <a:pPr algn="ctr"/>
            <a:endParaRPr lang="ru-RU" sz="1600" b="1" dirty="0" smtClean="0"/>
          </a:p>
        </p:txBody>
      </p:sp>
      <p:pic>
        <p:nvPicPr>
          <p:cNvPr id="6" name="Рисунок 5" descr="логотип школ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60648"/>
            <a:ext cx="2400267" cy="18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02143" y="2967335"/>
            <a:ext cx="6939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Оборона из пробирки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0_c930b_9c58c2e9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09120"/>
            <a:ext cx="3323307" cy="197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-15771"/>
            <a:ext cx="331236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 был один: немедленно всем без исключения солдатам и офицерам дать созданный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бактериофаг. Зинаида Виссарионовна привезла его мало, пришлось обратиться за помощью в Москву, но эшелон, в котором везли с трудом изготовленный препарат, разбомбили немецкие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юнкерсы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»… Казалось, впору опустить руки. 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решает наладить производство бактериофага в осажденном Сталинграде, в специально созданной подземной лаборатории. Изготовленный в подвале бактериофаг тут же шел в дело: ее молодые сотрудницы делали по 50 тысяч прививок в день. В булочных без справки о прививках не выдавали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хлеб.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Таких масштабов профилактики не знала история. Ни до, ни после Сталинграда.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vlg.rodgor.ru/art_images/36/sad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04664"/>
            <a:ext cx="4793244" cy="3259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37890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Сандружинницы</a:t>
            </a:r>
            <a:r>
              <a:rPr lang="ru-RU" sz="1600" b="1" dirty="0" smtClean="0"/>
              <a:t> Сталинграда в 1942 году ежедневно приносили бойцам Красной армии спасительное лекарство Зинаиды </a:t>
            </a:r>
            <a:r>
              <a:rPr lang="ru-RU" sz="1600" b="1" dirty="0" err="1" smtClean="0"/>
              <a:t>Ермольевой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6735" r="11251" b="15820"/>
          <a:stretch>
            <a:fillRect/>
          </a:stretch>
        </p:blipFill>
        <p:spPr bwMode="auto">
          <a:xfrm>
            <a:off x="6876256" y="4797152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1920" y="4869160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Термометр военного времени и аптечка танкиста со следами пуль. Экспонаты музея Сталинградской битвы Волгоградского медицинского университета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260648"/>
            <a:ext cx="38884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ожесточенных боях зимы 1942 года наши войска несли потери, но потери не от холеры. А вот в немецких войсках болезнь лютовала.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675837"/>
            <a:ext cx="518457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Около 6 месяцев Зинаида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немолодая женщина и серьезный ученый, провела в прифронтовой полосе. Научная работа по борьбе с инфекцией не останавливалась ни на минуту. Но так как для исследований нужен был «материал», пришлось обращаться к полковым разведчикам. Эти бесстрашные парни изрядно оробели, когда им приказали таскать из немецкого тыла не разговорчивых «языков», а умерших от холеры немцев.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пришлось самой им разъяснять, что после соответствующих исследований каждый такой труп может стать отгадкой причины возникновения эпидемии. Разведчики взялись за дело, и в Берлин полетели полные недоумения депеши: из полевых лазаретов стали пропадать тела умерших солдат.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http://lozero.ru/image/0/52/5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4300"/>
            <a:ext cx="3469580" cy="2324619"/>
          </a:xfrm>
          <a:prstGeom prst="rect">
            <a:avLst/>
          </a:prstGeom>
          <a:noFill/>
        </p:spPr>
      </p:pic>
      <p:pic>
        <p:nvPicPr>
          <p:cNvPr id="4100" name="Picture 4" descr="http://www.frontalbum.ru/wp-content/uploads/2011/04/3.-%D0%9D%D0%B5%D0%BC%D0%B5%D1%86%D0%BA%D0%B8%D0%B5-%D0%B2%D0%BE%D0%B5%D0%BD%D0%BD%D0%BE%D0%BF%D0%BB%D0%B5%D0%BD%D0%BD%D1%8B%D0%B5-%D0%BE%D1%82%D0%BD%D0%BE%D1%81%D1%8F%D1%82-%D1%82%D0%B5%D0%BB%D0%B0-%D1%81%D0%B2%D0%BE%D0%B8%D1%85-%D1%83%D0%B1%D0%B8%D1%82%D1%8B%D1%85-%D1%82%D0%BE%D0%B2%D0%B0%D1%80%D0%B8%D1%89%D0%B5%D0%B9-%D0%BD%D0%B0-%D0%BA%D0%BB%D0%B0%D0%B4%D0%B1%D0%B8%D1%89%D0%B5.-%D0%91%D1%80%D0%B5%D0%B0%D0%BB%D1%8C-Br%C3%A9hal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4214" y="3284984"/>
            <a:ext cx="3379265" cy="269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378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28 мая заместитель наркома обороны СССР Е.А. </a:t>
            </a:r>
            <a:r>
              <a:rPr lang="ru-RU" b="1" dirty="0" err="1" smtClean="0"/>
              <a:t>Щаденко</a:t>
            </a:r>
            <a:r>
              <a:rPr lang="ru-RU" b="1" dirty="0" smtClean="0"/>
              <a:t> докладывал Главнокомандующему: «УБОРКА ТРУПОВ ПО СТАЛИНГРАДУ И ОБЛАСТИ ПОЛНОСТЬЮ ЗАКОНЧЕНА. ВСЕГО ЗАХОРОНЕНО БОЙЦОВ И КОМАНДИРОВ КРАСНОЙ АРМИИ – 47.000; ЗАРЫТО ВРАЖЕСКИХ ТРУПОВ СОЛДАТ И ОФИЦЕРОВ – 147.000; ГРАЖДАНСКОГО НАСЕЛЕНИЯ – 300; ТРУПОВ ЖИВОТНЫХ – 12.500» . </a:t>
            </a:r>
            <a:endParaRPr lang="ru-RU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4664"/>
            <a:ext cx="4940935" cy="334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949366"/>
            <a:ext cx="338437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Новый, 1943 год Зинаиде Виссарионовне на фронт позвонил лично Сталин и задал три вопроса: «Можно ли считать холеру побежденной? Не опасно ли держать под Сталинградом более миллиона людей? Не помешает ли эпидемия планам командования?».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ответила, что на своем фронте она победу одержала, теперь слово за Красной армией. Как известно, наступательная фаза Сталинградской битвы началась 19 ноября 1942 года и 2 февраля 1943-го победоносно завершилась.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937757"/>
            <a:ext cx="61206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подвиг под Сталинградом ее наградили Ленинской и Сталинской (позже ее стали называть Государственной) премией, которую З.В.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передала на строительство самолета – так появился истребитель с надписью на борту «Зинаида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1" name="Picture 3" descr="La5-red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6386791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5733256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Истребитель ЛА-5 образца 1943 года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Творческая работа – инсценировка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эпизода из жизни медиков Сталинграда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Мои документы\262\2012-2013\ДЕЛА года\к семинару по Сталиградской битве\Сталинград фото 21.02\DSC0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5352595" cy="4014446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262\2012-2013\ДЕЛА года\к семинару по Сталиградской битве\Сталинград фото 21.02\DSC0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63915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-Как я устала. Мы же только час назад отправили в тыл очередную партию раненых. Почему нас вдруг снова подняли? Неужели холера до нас добралась? Ею уже все фрицы поголовно болеют! И даже их фельдмаршал Паулюс.</a:t>
            </a:r>
          </a:p>
          <a:p>
            <a:r>
              <a:rPr lang="ru-RU" sz="1600" dirty="0" smtClean="0"/>
              <a:t>-Я слышала, у штаба офицеры говорили, что ночью прилетел из Москвы какой-то важный профессор по холере.</a:t>
            </a:r>
          </a:p>
          <a:p>
            <a:r>
              <a:rPr lang="ru-RU" sz="1600" dirty="0" smtClean="0"/>
              <a:t>-Вообще-то самый главный по холере в Советском Союзе – это профессор Зинаида Виссарионовна </a:t>
            </a:r>
            <a:r>
              <a:rPr lang="ru-RU" sz="1600" dirty="0" err="1" smtClean="0"/>
              <a:t>Ермольева</a:t>
            </a:r>
            <a:r>
              <a:rPr lang="ru-RU" sz="1600" dirty="0" smtClean="0"/>
              <a:t>! Она еще в 1922 году победила эпидемию холеры в Ростове-на-Дону. Героическая женщина – она испытывала холерный бактериофаг, прививку против этой болезни, на самой себе!</a:t>
            </a:r>
          </a:p>
          <a:p>
            <a:r>
              <a:rPr lang="ru-RU" sz="1600" dirty="0" smtClean="0"/>
              <a:t>-А, ну конечно! О ней я слышала еще на курсах медсестер! Интересно, она привезла бактериофаг? Сколько? На небольшом самолете на сотни тысяч наших бойцов?</a:t>
            </a:r>
          </a:p>
          <a:p>
            <a:r>
              <a:rPr lang="ru-RU" sz="1600" dirty="0" smtClean="0"/>
              <a:t>-Бактериофаг везли следом – целый эшелон. Но фрицы проклятые его разбомбили. </a:t>
            </a:r>
          </a:p>
          <a:p>
            <a:r>
              <a:rPr lang="ru-RU" sz="1600" dirty="0" smtClean="0"/>
              <a:t>-Но доктор </a:t>
            </a:r>
            <a:r>
              <a:rPr lang="ru-RU" sz="1600" dirty="0" err="1" smtClean="0"/>
              <a:t>Ермольева</a:t>
            </a:r>
            <a:r>
              <a:rPr lang="ru-RU" sz="1600" dirty="0" smtClean="0"/>
              <a:t> не растерялась! Она приказала найти в развалинах мало-мальски пригодный подвал бывшей больницы и там наладить выпуск бактериофага из привезенного ею небольшого запаса. </a:t>
            </a:r>
          </a:p>
          <a:p>
            <a:r>
              <a:rPr lang="ru-RU" sz="1600" dirty="0" smtClean="0"/>
              <a:t>-Старшая медсестра предупредила, что нам, сестрам, придется в день по 50 тысяч человек прививать, что бы успеть до генерального наступления всех наших бойцов защитить от заразы! И она запретила хлеб выдавать без справки от прививки, чтоб никто не забыл зайти на прививочный пункт. </a:t>
            </a:r>
          </a:p>
          <a:p>
            <a:r>
              <a:rPr lang="ru-RU" sz="1600" dirty="0" smtClean="0"/>
              <a:t>-Мне Володька Петров из </a:t>
            </a:r>
            <a:r>
              <a:rPr lang="ru-RU" sz="1600" dirty="0" err="1" smtClean="0"/>
              <a:t>разведвзвода</a:t>
            </a:r>
            <a:r>
              <a:rPr lang="ru-RU" sz="1600" dirty="0" smtClean="0"/>
              <a:t> сказал, что </a:t>
            </a:r>
            <a:r>
              <a:rPr lang="ru-RU" sz="1600" dirty="0" err="1" smtClean="0"/>
              <a:t>Ермольева</a:t>
            </a:r>
            <a:r>
              <a:rPr lang="ru-RU" sz="1600" dirty="0" smtClean="0"/>
              <a:t> их с ребятами отправила </a:t>
            </a:r>
            <a:r>
              <a:rPr lang="ru-RU" sz="1600" dirty="0" smtClean="0"/>
              <a:t>пробраться </a:t>
            </a:r>
            <a:r>
              <a:rPr lang="ru-RU" sz="1600" dirty="0" smtClean="0"/>
              <a:t>в фашистский лазарет и украсть труп холерного фашиста. Ей для опытов. Вот уж тут и ребята струхнули сначала – а ведь каких фрицев-языков притаскивали, не дрогнув! Т</a:t>
            </a:r>
          </a:p>
          <a:p>
            <a:r>
              <a:rPr lang="ru-RU" sz="1600" dirty="0" smtClean="0"/>
              <a:t>-Так то живые, а тут – труп!</a:t>
            </a:r>
          </a:p>
          <a:p>
            <a:r>
              <a:rPr lang="ru-RU" sz="1600" dirty="0" smtClean="0"/>
              <a:t>-Зато и фашисты напугаются до смерти!</a:t>
            </a:r>
          </a:p>
          <a:p>
            <a:r>
              <a:rPr lang="ru-RU" sz="1600" dirty="0" smtClean="0"/>
              <a:t>-А им и недолго осталось! Сейчас наши в наступление пойдут, </a:t>
            </a:r>
            <a:r>
              <a:rPr lang="ru-RU" sz="1600" dirty="0" smtClean="0"/>
              <a:t> ребятам </a:t>
            </a:r>
            <a:r>
              <a:rPr lang="ru-RU" sz="1600" dirty="0" smtClean="0"/>
              <a:t>холера после прививки не страшна, а от ран в нашем медсанбате вылечат! А фрицам – один понос холерный и остался. Все, пробирки отмыли, идем стерилизовать.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можно прочитать о З.В. </a:t>
            </a:r>
            <a:r>
              <a:rPr lang="ru-RU" sz="3600" b="1" dirty="0" err="1" smtClean="0">
                <a:solidFill>
                  <a:srgbClr val="C00000"/>
                </a:solidFill>
              </a:rPr>
              <a:t>Ермольевой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09992"/>
            <a:ext cx="57606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Писатель В. Каверин написал о ней роман «Открытая книга», по которой был снят многосерийный фильм (1979) с Ией Савиной в главной роли.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Очерки: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Б.Н.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Сопельняк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«Линия фронта — на дне пробирки»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Константинова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«Госпожа Пенициллин»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Вержба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«Маршал невидимой войны»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27" name="Picture 3" descr="http://www.mdk-arbat.ru/main-book-image/8012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628799"/>
            <a:ext cx="2664296" cy="41829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869161"/>
            <a:ext cx="590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Другие открытия З.В. </a:t>
            </a:r>
            <a:r>
              <a:rPr lang="ru-RU" b="1" dirty="0" err="1" smtClean="0">
                <a:solidFill>
                  <a:srgbClr val="C00000"/>
                </a:solidFill>
              </a:rPr>
              <a:t>Ермольевой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авторские свидетельства на разработанные ею способы консервирования икры (1934), получения антибиотика пенициллина (1942) и технологии мочки льна (1943).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Цели и задачи проекта</a:t>
            </a:r>
            <a:endParaRPr lang="ru-RU" sz="32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sz="2400" i="1" dirty="0" smtClean="0"/>
              <a:t>Комплексный социально-педагогический и познавательный проект участниц кружка «</a:t>
            </a:r>
            <a:r>
              <a:rPr lang="ru-RU" sz="2400" i="1" dirty="0" err="1" smtClean="0"/>
              <a:t>Санпост</a:t>
            </a:r>
            <a:r>
              <a:rPr lang="ru-RU" sz="2400" i="1" dirty="0" smtClean="0"/>
              <a:t>» ГБОУ Школы 2101 «</a:t>
            </a:r>
            <a:r>
              <a:rPr lang="ru-RU" sz="2400" i="1" dirty="0" err="1" smtClean="0"/>
              <a:t>Филевский</a:t>
            </a:r>
            <a:r>
              <a:rPr lang="ru-RU" sz="2400" i="1" dirty="0" smtClean="0"/>
              <a:t> образовательный центр</a:t>
            </a:r>
            <a:r>
              <a:rPr lang="ru-RU" sz="2400" i="1" dirty="0" smtClean="0"/>
              <a:t>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r>
              <a:rPr lang="ru-RU" dirty="0" smtClean="0"/>
              <a:t> </a:t>
            </a:r>
            <a:r>
              <a:rPr lang="ru-RU" dirty="0" smtClean="0"/>
              <a:t>всестороннее изучение вклада в Великую Победу представителей разных специальностей, в том числе не просто  медиков, а ученых-микробиологов.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</a:t>
            </a:r>
            <a:r>
              <a:rPr lang="ru-RU" dirty="0" smtClean="0"/>
              <a:t>глубление знаний о всенародном характере Великой Победы;</a:t>
            </a:r>
          </a:p>
          <a:p>
            <a:r>
              <a:rPr lang="ru-RU" dirty="0" smtClean="0"/>
              <a:t>Патриотическое воспитание обучающихся;</a:t>
            </a:r>
          </a:p>
          <a:p>
            <a:r>
              <a:rPr lang="ru-RU" dirty="0" smtClean="0"/>
              <a:t>Основы профориентации на профессии, связанные с медициной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22256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силы и средства МПВО значительное время являлись единственной организованной рабочей силой, способной срочно решить неотложные задачи  в тылу, в том числе по предотвращению возможной вспышки эпидемий. Тысячи бойцов Местной противовоздушной обороны самоотверженно разбирали завалы, проводили захоронения, боролись с распространением инфекций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7000872" cy="433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536504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Сталинградская битва</a:t>
            </a:r>
            <a:br>
              <a:rPr lang="ru-RU" sz="2700" dirty="0" smtClean="0"/>
            </a:br>
            <a:r>
              <a:rPr lang="ru-RU" sz="2700" dirty="0" smtClean="0"/>
              <a:t>17 июля 1942 — 2 февраля 1943</a:t>
            </a:r>
            <a:endParaRPr lang="ru-RU" sz="27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929330"/>
            <a:ext cx="7429552" cy="4286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Война и эпидемии всегда стоят рядом в списке социальных бедствий.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57" r="4089" b="8355"/>
          <a:stretch>
            <a:fillRect/>
          </a:stretch>
        </p:blipFill>
        <p:spPr bwMode="auto">
          <a:xfrm>
            <a:off x="219865" y="428604"/>
            <a:ext cx="3658537" cy="242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5189" b="5189"/>
          <a:stretch>
            <a:fillRect/>
          </a:stretch>
        </p:blipFill>
        <p:spPr bwMode="auto">
          <a:xfrm>
            <a:off x="3923928" y="2060848"/>
            <a:ext cx="4914896" cy="36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93166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Эпидемия холеры вспыхнула в немецких войсках в воюющем и горящем Сталинграде летом 1942-го года. Сначала ей даже обрадовались – опасная, тяжело протекающая болезнь косила немецко-фашистских захватчиков не хуже, чем наши пулеметы. Но командование Красной Армии здраво рассудило: возбудитель заболевания (холерный вибрион) – всего лишь бактерия, микроскопическая изогнутая в виде запятой  палочка, и понятия линии фронта, «своих» и «чужих» у нее нет. В любой момент инфекция может перекинуться на наши полки.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852936"/>
            <a:ext cx="4762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5536" y="587727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Холерный вибрион под микроскопом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623731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Пленный враг – источник заразы</a:t>
            </a:r>
            <a:endParaRPr lang="ru-RU" b="1" i="1" dirty="0"/>
          </a:p>
        </p:txBody>
      </p:sp>
      <p:sp>
        <p:nvSpPr>
          <p:cNvPr id="8" name="Выгнутая влево стрелка 7"/>
          <p:cNvSpPr/>
          <p:nvPr/>
        </p:nvSpPr>
        <p:spPr>
          <a:xfrm rot="11090415">
            <a:off x="4978395" y="5176056"/>
            <a:ext cx="494441" cy="1119669"/>
          </a:xfrm>
          <a:prstGeom prst="curvedRightArrow">
            <a:avLst>
              <a:gd name="adj1" fmla="val 25000"/>
              <a:gd name="adj2" fmla="val 50000"/>
              <a:gd name="adj3" fmla="val 56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3045894">
            <a:off x="3133175" y="5192175"/>
            <a:ext cx="494441" cy="1119669"/>
          </a:xfrm>
          <a:prstGeom prst="curvedRightArrow">
            <a:avLst>
              <a:gd name="adj1" fmla="val 25000"/>
              <a:gd name="adj2" fmla="val 50000"/>
              <a:gd name="adj3" fmla="val 56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333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148471"/>
            <a:ext cx="5616624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происходит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Холерный вибрион попадает в организм человека только оральным путем (через рот), то есть если человек выпивает воду или съедает пищу, зараженную микробами холеры.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Холера разрушает кишечник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Холерный вибрион селится в тонком кишечнике человека, где обычно всасывается перерабатываемая пища. Он выделяет токсины (яды), которые разрушают ворсинки кишечника. В результате теряется возможность всасывания в кишечнике не только продуктов переваривания пищи, но и воды. С поносом и рвотой человек может потерять до 1,5-2 литров жидкости в сутки.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 холеры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Высокая температура, рвота (фонтаном) без тошноты, слабость и понос буквально одной водой, который может происходить до 30 раз в день.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Холера приводит к обезвоживанию организма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холере вся вода выводится из кишечника. В результате наступает  сильнейшее обезвоживание. Вместе с жидкостью уходят и многие полезные вещества, необходимые для нормальной работы сердца, мозга и сосудов. Потеря жидкости в количестве, равном 10-15%  от веса тела, вызывает  гибель.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Крайне опасно обезвоживание для детей! Оно очень быстро может привести к гибели ребенка.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Некипяченая вода – источник заражения холерой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холере практически сразу после заражения, буквально через несколько часов, начинается сильный и частый понос в виде «рисового отвара», резко поднимается температура тела, появляется сильная слабость.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04664"/>
            <a:ext cx="299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Даже фельдмаршал Паулюс заболел холерой, что явилось одним из факторов, способствующих его сдаче в плен от безысходности и позора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9406" t="13594" r="6969" b="3334"/>
          <a:stretch>
            <a:fillRect/>
          </a:stretch>
        </p:blipFill>
        <p:spPr bwMode="auto">
          <a:xfrm>
            <a:off x="5857884" y="2204863"/>
            <a:ext cx="3098408" cy="42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48680"/>
            <a:ext cx="50405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И.В. Сталин вызвал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Кремль наркома здравоохранения Георгия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Митерева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Вопрос был поставлен ребром: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Есть ли возможность предотвратить эпидемию холеры в наших войсках? И если есть, то что для этого нужно сделать?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Послать в Сталинград профессора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Ермольеву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– ответил нарком. И после паузы добавил: – Наделив ее чрезвычайными полномочиями.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Нарком вызвал З.В.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Ермольеву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Задачу ей сформулировали предельно просто: "Поезжайте в Сталинград и примите необходимые профилактические меры".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наутро специальным рейсом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Ермольеву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отправили на Волгу.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20827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52120" y="494116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Георгий Андреевич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Митерев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(1900-1977), врач. С 11 сентября 1939 г. по 1947 г. на посту наркома (затем министра) здравоохранения СССР. Доктор медицинских наук, профессор.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165746" cy="107499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Зинаида Виссарионовна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Ермольева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(1898 – 1974) - выдающийся российский микробиолог, создатель холерного бактериофага и пенициллина.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dirty="0"/>
          </a:p>
        </p:txBody>
      </p:sp>
      <p:pic>
        <p:nvPicPr>
          <p:cNvPr id="2050" name="Picture 2" descr="E:\1898-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001"/>
            <a:ext cx="3096344" cy="4382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97152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 </a:t>
            </a:r>
            <a:r>
              <a:rPr lang="ru-RU" sz="1400" b="1" i="1" dirty="0" smtClean="0"/>
              <a:t>Один из участников этой работы, Н.А. Хмелев, вспоминал: "Решительность, напористость и одновременно своеобразная женская мягкость отличали эту удивительную женщину. Она не командовала – внушала. Не только создала в труднейших условиях прекрасную лабораторию, но и мобилизовала многих медиков и </a:t>
            </a:r>
            <a:r>
              <a:rPr lang="ru-RU" sz="1400" b="1" i="1" dirty="0" err="1" smtClean="0"/>
              <a:t>сандружинниц</a:t>
            </a:r>
            <a:r>
              <a:rPr lang="ru-RU" sz="1400" b="1" i="1" dirty="0" smtClean="0"/>
              <a:t>, обучала, инструктировала…".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502688"/>
            <a:ext cx="41428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З.В. </a:t>
            </a:r>
            <a:r>
              <a:rPr lang="ru-RU" b="1" dirty="0" err="1" smtClean="0"/>
              <a:t>Ермольева</a:t>
            </a:r>
            <a:r>
              <a:rPr lang="ru-RU" b="1" dirty="0" smtClean="0"/>
              <a:t> родилась на хуторе   Фролов Донской области. Училась в Новочеркасске. К профессии врача ее подтолкнула любовь к творчеству П.И. Чайковского: композитор умер от холеры. </a:t>
            </a:r>
          </a:p>
          <a:p>
            <a:r>
              <a:rPr lang="ru-RU" b="1" dirty="0" smtClean="0"/>
              <a:t>В 1922 году она, молодой врач, борется с эпидемией холеры в Ростове-на-Дону. И ставит на себе смертельно опасный эксперимент по обезвреживанию холерного вибриона в организме. Это благодаря ее исследованиям водопроводную воду стали хлорировать: хлор убивал холеру. В 1935 г. </a:t>
            </a:r>
            <a:r>
              <a:rPr lang="ru-RU" b="1" dirty="0" err="1" smtClean="0"/>
              <a:t>Ермольевой</a:t>
            </a:r>
            <a:r>
              <a:rPr lang="ru-RU" b="1" dirty="0" smtClean="0"/>
              <a:t> была присуждена докторская степень, а в 1939 г. ее утверждают в ученом звании профессора.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29853789-stock-photo-texture-of-fabric-from-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Сталинград зимой 1942/43 гг.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0290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645024"/>
            <a:ext cx="4457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9992" y="1450377"/>
            <a:ext cx="4176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Зинаида Виссарионовна вылетела в Сталинград на следующий день после разговора наркома в ставке. До города добралась в два часа ночи и тут же открыла заседание чрезвычайной комиссии по борьбе с холерой.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005064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 были тревожными и бесспорными: через город проходят сотни тысяч солдат и эвакуированных мирных граждан, и они могут с занятой хворающим врагом территории не только занести эпидемию в Сталинград, но и «переправить» ее в глубокий тыл. А это катастрофа!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1445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Цели и задачи проекта</vt:lpstr>
      <vt:lpstr>В годы Великой Отечественной войны силы и средства МПВО значительное время являлись единственной организованной рабочей силой, способной срочно решить неотложные задачи  в тылу, в том числе по предотвращению возможной вспышки эпидемий. Тысячи бойцов Местной противовоздушной обороны самоотверженно разбирали завалы, проводили захоронения, боролись с распространением инфекций.  </vt:lpstr>
      <vt:lpstr> Сталинградская битва 17 июля 1942 — 2 февраля 1943</vt:lpstr>
      <vt:lpstr>  Эпидемия холеры вспыхнула в немецких войсках в воюющем и горящем Сталинграде летом 1942-го года. Сначала ей даже обрадовались – опасная, тяжело протекающая болезнь косила немецко-фашистских захватчиков не хуже, чем наши пулеметы. Но командование Красной Армии здраво рассудило: возбудитель заболевания (холерный вибрион) – всего лишь бактерия, микроскопическая изогнутая в виде запятой  палочка, и понятия линии фронта, «своих» и «чужих» у нее нет. В любой момент инфекция может перекинуться на наши полки. </vt:lpstr>
      <vt:lpstr>Слайд 6</vt:lpstr>
      <vt:lpstr>Слайд 7</vt:lpstr>
      <vt:lpstr>  Зинаида Виссарионовна Ермольева (1898 – 1974) - выдающийся российский микробиолог, создатель холерного бактериофага и пенициллина.  </vt:lpstr>
      <vt:lpstr>Сталинград зимой 1942/43 гг.</vt:lpstr>
      <vt:lpstr>Слайд 10</vt:lpstr>
      <vt:lpstr>Слайд 11</vt:lpstr>
      <vt:lpstr>Слайд 12</vt:lpstr>
      <vt:lpstr>Слайд 13</vt:lpstr>
      <vt:lpstr>Творческая работа – инсценировка  эпизода из жизни медиков Сталинграда</vt:lpstr>
      <vt:lpstr>Слайд 15</vt:lpstr>
      <vt:lpstr>Что можно прочитать о З.В. Ермольевой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262 Западного округа города Москвы</dc:title>
  <dc:creator>Скрипник</dc:creator>
  <cp:lastModifiedBy>IRBIS</cp:lastModifiedBy>
  <cp:revision>154</cp:revision>
  <dcterms:created xsi:type="dcterms:W3CDTF">2013-01-10T05:24:05Z</dcterms:created>
  <dcterms:modified xsi:type="dcterms:W3CDTF">2017-04-29T06:10:15Z</dcterms:modified>
</cp:coreProperties>
</file>