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70" r:id="rId5"/>
    <p:sldId id="269" r:id="rId6"/>
    <p:sldId id="278" r:id="rId7"/>
    <p:sldId id="273" r:id="rId8"/>
    <p:sldId id="274" r:id="rId9"/>
    <p:sldId id="276" r:id="rId10"/>
    <p:sldId id="277" r:id="rId11"/>
    <p:sldId id="265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tevki.by/pages-view-738.html" TargetMode="External"/><Relationship Id="rId2" Type="http://schemas.openxmlformats.org/officeDocument/2006/relationships/hyperlink" Target="http://www.brest-fortress.by/foto/category/18-glavnyj-monument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edsovet.su/load/397-1" TargetMode="External"/><Relationship Id="rId4" Type="http://schemas.openxmlformats.org/officeDocument/2006/relationships/hyperlink" Target="http://uslide.ru/istoriya/8636-brestskaya-krepos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7687" y="5333151"/>
            <a:ext cx="3900368" cy="1107996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Автор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Устинова Людмила Валентиновна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500166" y="1500175"/>
            <a:ext cx="6377000" cy="3429024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12700">
                  <a:solidFill>
                    <a:srgbClr val="3F315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>
                        <a:alpha val="84000"/>
                      </a:srgbClr>
                    </a:gs>
                    <a:gs pos="20000">
                      <a:srgbClr val="000040">
                        <a:alpha val="81600"/>
                      </a:srgbClr>
                    </a:gs>
                    <a:gs pos="50000">
                      <a:srgbClr val="400040">
                        <a:alpha val="78000"/>
                      </a:srgbClr>
                    </a:gs>
                    <a:gs pos="75000">
                      <a:srgbClr val="8F0040">
                        <a:alpha val="75000"/>
                      </a:srgbClr>
                    </a:gs>
                    <a:gs pos="89999">
                      <a:srgbClr val="F27300">
                        <a:alpha val="73200"/>
                      </a:srgbClr>
                    </a:gs>
                    <a:gs pos="100000">
                      <a:srgbClr val="FFBF00">
                        <a:alpha val="72000"/>
                      </a:srgbClr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Урок памяти </a:t>
            </a:r>
          </a:p>
          <a:p>
            <a:pPr algn="ctr" rtl="0"/>
            <a:r>
              <a:rPr lang="ru-RU" sz="2800" b="1" kern="10" spc="0" dirty="0" smtClean="0">
                <a:ln w="12700">
                  <a:solidFill>
                    <a:srgbClr val="3F315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>
                        <a:alpha val="84000"/>
                      </a:srgbClr>
                    </a:gs>
                    <a:gs pos="20000">
                      <a:srgbClr val="000040">
                        <a:alpha val="81600"/>
                      </a:srgbClr>
                    </a:gs>
                    <a:gs pos="50000">
                      <a:srgbClr val="400040">
                        <a:alpha val="78000"/>
                      </a:srgbClr>
                    </a:gs>
                    <a:gs pos="75000">
                      <a:srgbClr val="8F0040">
                        <a:alpha val="75000"/>
                      </a:srgbClr>
                    </a:gs>
                    <a:gs pos="89999">
                      <a:srgbClr val="F27300">
                        <a:alpha val="73200"/>
                      </a:srgbClr>
                    </a:gs>
                    <a:gs pos="100000">
                      <a:srgbClr val="FFBF00">
                        <a:alpha val="72000"/>
                      </a:srgbClr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"У Брестских стен"</a:t>
            </a:r>
            <a:endParaRPr lang="ru-RU" sz="2800" b="1" kern="10" spc="0" dirty="0">
              <a:ln w="12700">
                <a:solidFill>
                  <a:srgbClr val="3F315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>
                      <a:alpha val="84000"/>
                    </a:srgbClr>
                  </a:gs>
                  <a:gs pos="20000">
                    <a:srgbClr val="000040">
                      <a:alpha val="81600"/>
                    </a:srgbClr>
                  </a:gs>
                  <a:gs pos="50000">
                    <a:srgbClr val="400040">
                      <a:alpha val="78000"/>
                    </a:srgbClr>
                  </a:gs>
                  <a:gs pos="75000">
                    <a:srgbClr val="8F0040">
                      <a:alpha val="75000"/>
                    </a:srgbClr>
                  </a:gs>
                  <a:gs pos="89999">
                    <a:srgbClr val="F27300">
                      <a:alpha val="73200"/>
                    </a:srgbClr>
                  </a:gs>
                  <a:gs pos="100000">
                    <a:srgbClr val="FFBF00">
                      <a:alpha val="72000"/>
                    </a:srgbClr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Скульптурный ансамбль «Жажда»</a:t>
            </a:r>
            <a:endParaRPr lang="ru-RU" dirty="0"/>
          </a:p>
        </p:txBody>
      </p:sp>
      <p:pic>
        <p:nvPicPr>
          <p:cNvPr id="4" name="Picture 12" descr="monument-zhazh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143932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Слава героям!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858180" cy="4210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97839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Источники:</a:t>
            </a:r>
          </a:p>
          <a:p>
            <a:pPr lvl="0"/>
            <a:r>
              <a:rPr lang="ru-RU" u="sng" dirty="0" smtClean="0">
                <a:hlinkClick r:id="rId2"/>
              </a:rPr>
              <a:t>1. http</a:t>
            </a:r>
            <a:r>
              <a:rPr lang="ru-RU" u="sng" dirty="0" smtClean="0">
                <a:hlinkClick r:id="rId2"/>
              </a:rPr>
              <a:t>://www.brest-fortress.by/foto/category/18-glavnyj-monument.html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2. http</a:t>
            </a:r>
            <a:r>
              <a:rPr lang="ru-RU" u="sng" dirty="0" smtClean="0">
                <a:hlinkClick r:id="rId3"/>
              </a:rPr>
              <a:t>://www.putevki.by/pages-view-738.html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3. http</a:t>
            </a:r>
            <a:r>
              <a:rPr lang="ru-RU" u="sng" dirty="0" smtClean="0">
                <a:hlinkClick r:id="rId4"/>
              </a:rPr>
              <a:t>://uslide.ru/istoriya/8636-brestskaya-krepost.html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4. Шаблон презентации . Автор: </a:t>
            </a:r>
            <a:r>
              <a:rPr lang="ru-RU" dirty="0" smtClean="0"/>
              <a:t>Шевченко Татьяна Александровна </a:t>
            </a:r>
          </a:p>
          <a:p>
            <a:pPr lvl="0"/>
            <a:r>
              <a:rPr lang="ru-RU" u="sng" dirty="0" smtClean="0">
                <a:hlinkClick r:id="rId5"/>
              </a:rPr>
              <a:t>http</a:t>
            </a:r>
            <a:r>
              <a:rPr lang="ru-RU" u="sng" dirty="0" smtClean="0">
                <a:hlinkClick r:id="rId5"/>
              </a:rPr>
              <a:t>://pedsovet.su/load/397-1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86116" y="5357826"/>
            <a:ext cx="2533927" cy="276999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«Здесь 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первый шаг свой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сделала война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 июне,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 сорок первом,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на рассвете».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00174"/>
            <a:ext cx="4714908" cy="4572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Оборона крепости</a:t>
            </a:r>
            <a:endParaRPr lang="ru-RU" sz="6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95174">
            <a:off x="491225" y="1796568"/>
            <a:ext cx="4082494" cy="3105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84763">
            <a:off x="4278198" y="2759640"/>
            <a:ext cx="4512329" cy="3163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Были разрушены здания, но защитники крепости, их жёны и дети спустились в подвалы.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Picture 8" descr="879933cbe84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8072494" cy="4972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</a:rPr>
              <a:t>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Герои крепости не сдавались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Об этом говорят надписи на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стенах: 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«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Умрём, но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крепости не сдадим!»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74032">
            <a:off x="335697" y="2383490"/>
            <a:ext cx="4319533" cy="2701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54246">
            <a:off x="4737157" y="3140398"/>
            <a:ext cx="4021720" cy="2885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Главный вход</a:t>
            </a:r>
            <a:endParaRPr lang="ru-RU" sz="6000" dirty="0"/>
          </a:p>
        </p:txBody>
      </p:sp>
      <p:pic>
        <p:nvPicPr>
          <p:cNvPr id="6" name="Рисунок 2" descr="pict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755169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Мемориальные плиты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714487"/>
            <a:ext cx="7572429" cy="4357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8 мая 1965 года присвоено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почётное звание «Крепость – герой»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720056"/>
            <a:ext cx="666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Мемориальный комплекс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8894">
            <a:off x="560066" y="1477662"/>
            <a:ext cx="3936501" cy="4394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70579">
            <a:off x="4570950" y="1626857"/>
            <a:ext cx="408104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110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Оборона крепости</vt:lpstr>
      <vt:lpstr>Были разрушены здания, но защитники крепости, их жёны и дети спустились в подвалы.</vt:lpstr>
      <vt:lpstr>            Герои крепости не сдавались. Об этом говорят надписи на стенах:  « Умрём, но крепости не сдадим!»</vt:lpstr>
      <vt:lpstr>Главный вход</vt:lpstr>
      <vt:lpstr>Мемориальные плиты</vt:lpstr>
      <vt:lpstr>   8 мая 1965 года присвоено  почётное звание «Крепость – герой»</vt:lpstr>
      <vt:lpstr>Мемориальный комплекс</vt:lpstr>
      <vt:lpstr>Скульптурный ансамбль «Жажда»</vt:lpstr>
      <vt:lpstr>Слава героям!</vt:lpstr>
      <vt:lpstr>Слайд 12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Admin</cp:lastModifiedBy>
  <cp:revision>18</cp:revision>
  <dcterms:created xsi:type="dcterms:W3CDTF">2015-02-17T08:35:42Z</dcterms:created>
  <dcterms:modified xsi:type="dcterms:W3CDTF">2017-05-04T12:00:00Z</dcterms:modified>
</cp:coreProperties>
</file>