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4E29-221D-45B2-BC9C-A92099D665D4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D9A9-FA0B-4360-B74B-3F6C6B474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90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A4E29-221D-45B2-BC9C-A92099D665D4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9D9A9-FA0B-4360-B74B-3F6C6B474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3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3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66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22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69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14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21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06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17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8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8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36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4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5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1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72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5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1</cp:revision>
  <dcterms:created xsi:type="dcterms:W3CDTF">2017-05-09T10:31:11Z</dcterms:created>
  <dcterms:modified xsi:type="dcterms:W3CDTF">2017-05-09T10:31:14Z</dcterms:modified>
</cp:coreProperties>
</file>