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2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F760-CA55-4390-8418-21023158A364}" type="datetimeFigureOut">
              <a:rPr lang="ru-RU" smtClean="0"/>
              <a:pPr/>
              <a:t>09.05.2017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16D0-38E9-46D8-A2C4-203361981E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F760-CA55-4390-8418-21023158A364}" type="datetimeFigureOut">
              <a:rPr lang="ru-RU" smtClean="0"/>
              <a:pPr/>
              <a:t>09.05.2017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16D0-38E9-46D8-A2C4-203361981E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F760-CA55-4390-8418-21023158A364}" type="datetimeFigureOut">
              <a:rPr lang="ru-RU" smtClean="0"/>
              <a:pPr/>
              <a:t>09.05.2017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16D0-38E9-46D8-A2C4-203361981E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F760-CA55-4390-8418-21023158A364}" type="datetimeFigureOut">
              <a:rPr lang="ru-RU" smtClean="0"/>
              <a:pPr/>
              <a:t>09.05.2017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16D0-38E9-46D8-A2C4-203361981E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F760-CA55-4390-8418-21023158A364}" type="datetimeFigureOut">
              <a:rPr lang="ru-RU" smtClean="0"/>
              <a:pPr/>
              <a:t>09.05.2017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6F216D0-38E9-46D8-A2C4-203361981E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F760-CA55-4390-8418-21023158A364}" type="datetimeFigureOut">
              <a:rPr lang="ru-RU" smtClean="0"/>
              <a:pPr/>
              <a:t>09.05.2017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16D0-38E9-46D8-A2C4-203361981E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F760-CA55-4390-8418-21023158A364}" type="datetimeFigureOut">
              <a:rPr lang="ru-RU" smtClean="0"/>
              <a:pPr/>
              <a:t>09.05.2017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16D0-38E9-46D8-A2C4-203361981E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F760-CA55-4390-8418-21023158A364}" type="datetimeFigureOut">
              <a:rPr lang="ru-RU" smtClean="0"/>
              <a:pPr/>
              <a:t>09.05.2017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16D0-38E9-46D8-A2C4-203361981E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F760-CA55-4390-8418-21023158A364}" type="datetimeFigureOut">
              <a:rPr lang="ru-RU" smtClean="0"/>
              <a:pPr/>
              <a:t>09.05.2017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16D0-38E9-46D8-A2C4-203361981E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F760-CA55-4390-8418-21023158A364}" type="datetimeFigureOut">
              <a:rPr lang="ru-RU" smtClean="0"/>
              <a:pPr/>
              <a:t>09.05.2017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16D0-38E9-46D8-A2C4-203361981E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F760-CA55-4390-8418-21023158A364}" type="datetimeFigureOut">
              <a:rPr lang="ru-RU" smtClean="0"/>
              <a:pPr/>
              <a:t>09.05.2017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16D0-38E9-46D8-A2C4-203361981E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836F760-CA55-4390-8418-21023158A364}" type="datetimeFigureOut">
              <a:rPr lang="ru-RU" smtClean="0"/>
              <a:pPr/>
              <a:t>09.05.2017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6F216D0-38E9-46D8-A2C4-203361981E6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hyperlink" Target="http://dic.academic.ru/dic.nsf/ruwiki/6689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ic.academic.ru/dic.nsf/ruwiki/1398" TargetMode="External"/><Relationship Id="rId5" Type="http://schemas.openxmlformats.org/officeDocument/2006/relationships/hyperlink" Target="http://dic.academic.ru/dic.nsf/ruwiki/2885" TargetMode="Externa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hyperlink" Target="http://s40.radikal.ru/i089/0910/1b/71431dd51d62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8229600" cy="2376264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Вклад детей в победу  в Великой Отечественной войне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52120" y="2996952"/>
            <a:ext cx="2984376" cy="17526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Автор: учащиеся 3в класса МБОУ «Гимназия№1»    г. Ноябрьск</a:t>
            </a:r>
            <a:endParaRPr lang="ru-RU" dirty="0"/>
          </a:p>
        </p:txBody>
      </p:sp>
      <p:pic>
        <p:nvPicPr>
          <p:cNvPr id="1026" name="Picture 2" descr="C:\Users\DNS\Desktop\дети войны\10926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420888"/>
            <a:ext cx="5363248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Заготавливали дрова</a:t>
            </a:r>
            <a:endParaRPr lang="ru-RU" dirty="0"/>
          </a:p>
        </p:txBody>
      </p:sp>
      <p:pic>
        <p:nvPicPr>
          <p:cNvPr id="9218" name="Picture 2" descr="C:\Users\DNS\Desktop\дети войны\hello_html_16f60c6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1811337"/>
            <a:ext cx="5715000" cy="4286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Работали на полях</a:t>
            </a:r>
            <a:endParaRPr lang="ru-RU" dirty="0"/>
          </a:p>
        </p:txBody>
      </p:sp>
      <p:pic>
        <p:nvPicPr>
          <p:cNvPr id="10242" name="Picture 2" descr="C:\Users\DNS\Desktop\дети войны\0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6168" y="1600200"/>
            <a:ext cx="3456032" cy="49137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Заготавливали сено</a:t>
            </a:r>
            <a:endParaRPr lang="ru-RU" dirty="0"/>
          </a:p>
        </p:txBody>
      </p:sp>
      <p:pic>
        <p:nvPicPr>
          <p:cNvPr id="11266" name="Picture 2" descr="C:\Users\DNS\Desktop\дети войны\638ba329ca3190f593ffac45428dc91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2575" y="1668462"/>
            <a:ext cx="603885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Принимали участие в военных действиях</a:t>
            </a:r>
            <a:endParaRPr lang="ru-RU" dirty="0"/>
          </a:p>
        </p:txBody>
      </p:sp>
      <p:pic>
        <p:nvPicPr>
          <p:cNvPr id="12290" name="Picture 2" descr="C:\Users\DNS\Desktop\дети войны\700x466_0xd42ee42d_20069331511435877188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0" y="1735137"/>
            <a:ext cx="6667500" cy="4438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Воевали с партизанами</a:t>
            </a:r>
            <a:endParaRPr lang="ru-RU" dirty="0"/>
          </a:p>
        </p:txBody>
      </p:sp>
      <p:pic>
        <p:nvPicPr>
          <p:cNvPr id="13314" name="Picture 2" descr="C:\Users\DNS\Desktop\дети войны\15723_html_m133e59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0" y="1854200"/>
            <a:ext cx="6667500" cy="4200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 смотря ни на что учились</a:t>
            </a:r>
            <a:endParaRPr lang="ru-RU" dirty="0"/>
          </a:p>
        </p:txBody>
      </p:sp>
      <p:pic>
        <p:nvPicPr>
          <p:cNvPr id="14338" name="Picture 2" descr="C:\Users\DNS\Desktop\дети войны\1304848826_vov-33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1916" y="1600200"/>
            <a:ext cx="6320168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Вели записи в дневниках</a:t>
            </a:r>
            <a:endParaRPr lang="ru-RU" dirty="0"/>
          </a:p>
        </p:txBody>
      </p:sp>
      <p:pic>
        <p:nvPicPr>
          <p:cNvPr id="4" name="Picture 2" descr="Таня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971600" y="1482791"/>
            <a:ext cx="7240426" cy="4970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0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624222"/>
            <a:ext cx="3116709" cy="401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Рисунок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484784"/>
            <a:ext cx="2241376" cy="1694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Рисунок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352800"/>
            <a:ext cx="3124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Прямоугольник 7"/>
          <p:cNvSpPr>
            <a:spLocks noChangeArrowheads="1"/>
          </p:cNvSpPr>
          <p:nvPr/>
        </p:nvSpPr>
        <p:spPr bwMode="auto">
          <a:xfrm>
            <a:off x="457200" y="5791200"/>
            <a:ext cx="8229600" cy="9239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Указом Президиума Верховного Совета от </a:t>
            </a:r>
            <a:r>
              <a:rPr lang="ru-RU" u="sng" dirty="0">
                <a:solidFill>
                  <a:schemeClr val="bg1"/>
                </a:solidFill>
                <a:hlinkClick r:id="rId5" tooltip="2 апреля"/>
              </a:rPr>
              <a:t>2 апреля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u="sng" dirty="0">
                <a:solidFill>
                  <a:schemeClr val="bg1"/>
                </a:solidFill>
                <a:hlinkClick r:id="rId6" tooltip="1944 год"/>
              </a:rPr>
              <a:t>1944 года</a:t>
            </a:r>
            <a:r>
              <a:rPr lang="ru-RU" dirty="0">
                <a:solidFill>
                  <a:schemeClr val="bg1"/>
                </a:solidFill>
              </a:rPr>
              <a:t> Леониду Александровичу Голикову посмертно было присвоено звание </a:t>
            </a:r>
            <a:r>
              <a:rPr lang="ru-RU" u="sng" dirty="0">
                <a:solidFill>
                  <a:schemeClr val="bg1"/>
                </a:solidFill>
                <a:hlinkClick r:id="rId7" tooltip="Герой &#10;Советского Союза"/>
              </a:rPr>
              <a:t>Героя Советского Союза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Совершали героические поступки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DNS\Desktop\0001-001-Deti-voj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8621908" cy="59508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Память о вас вечна…</a:t>
            </a:r>
            <a:endParaRPr lang="ru-RU" dirty="0"/>
          </a:p>
        </p:txBody>
      </p:sp>
      <p:pic>
        <p:nvPicPr>
          <p:cNvPr id="15362" name="Picture 2" descr="C:\Users\DNS\Desktop\дети войны\37478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3683378" cy="4708525"/>
          </a:xfrm>
          <a:prstGeom prst="rect">
            <a:avLst/>
          </a:prstGeom>
          <a:noFill/>
        </p:spPr>
      </p:pic>
      <p:pic>
        <p:nvPicPr>
          <p:cNvPr id="15363" name="Picture 3" descr="C:\Users\DNS\Desktop\дети войны\92225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140968"/>
            <a:ext cx="3110483" cy="289596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427984" y="1196752"/>
            <a:ext cx="38164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Давайте больше никогда об этом не забудем!</a:t>
            </a:r>
            <a:endParaRPr lang="ru-RU" sz="4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Рисунок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69988"/>
            <a:ext cx="2667000" cy="250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Рисунок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1219200"/>
            <a:ext cx="238125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i-main-pic" descr="Картинка 9 из 6789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810000"/>
            <a:ext cx="3810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3" name="Прямоугольник 6"/>
          <p:cNvSpPr>
            <a:spLocks noChangeArrowheads="1"/>
          </p:cNvSpPr>
          <p:nvPr/>
        </p:nvSpPr>
        <p:spPr bwMode="auto">
          <a:xfrm>
            <a:off x="1143000" y="228600"/>
            <a:ext cx="66291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Памятники детям войны</a:t>
            </a:r>
          </a:p>
        </p:txBody>
      </p:sp>
      <p:pic>
        <p:nvPicPr>
          <p:cNvPr id="63494" name="Рисунок 7" descr="http://vppress.ru/photo/new/18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33800" y="1219200"/>
            <a:ext cx="2514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5" name="Рисунок 8" descr="http://www.novgorod.ru/images/1242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00600" y="4495800"/>
            <a:ext cx="32766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Ухаживали в госпиталях за ранеными</a:t>
            </a:r>
            <a:endParaRPr lang="ru-RU" dirty="0"/>
          </a:p>
        </p:txBody>
      </p:sp>
      <p:pic>
        <p:nvPicPr>
          <p:cNvPr id="2050" name="Picture 2" descr="C:\Users\DNS\Desktop\дети войны\6bdff399ea3e65cad4c56e6907fa01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6142" y="1600200"/>
            <a:ext cx="7151716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Доставляли продукты питания</a:t>
            </a:r>
            <a:endParaRPr lang="ru-RU" dirty="0"/>
          </a:p>
        </p:txBody>
      </p:sp>
      <p:pic>
        <p:nvPicPr>
          <p:cNvPr id="3074" name="Picture 2" descr="C:\Users\DNS\Desktop\дети войны\10476_html_7b11a7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7563" y="1600200"/>
            <a:ext cx="7008873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Поднимали дух бойцов</a:t>
            </a:r>
            <a:endParaRPr lang="ru-RU" dirty="0"/>
          </a:p>
        </p:txBody>
      </p:sp>
      <p:pic>
        <p:nvPicPr>
          <p:cNvPr id="4098" name="Picture 2" descr="C:\Users\DNS\Desktop\дети войны\1277080955_002dgt6q_resiz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238" y="1600200"/>
            <a:ext cx="7001524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Заменили рабочих на заводах</a:t>
            </a:r>
            <a:endParaRPr lang="ru-RU" dirty="0"/>
          </a:p>
        </p:txBody>
      </p:sp>
      <p:pic>
        <p:nvPicPr>
          <p:cNvPr id="5122" name="Picture 2" descr="C:\Users\DNS\Desktop\дети войны\ddceec99f0650531b47c6e685f827e63-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7"/>
            <a:ext cx="7992888" cy="50478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Делали запасы продовольствия</a:t>
            </a:r>
            <a:endParaRPr lang="ru-RU" dirty="0"/>
          </a:p>
        </p:txBody>
      </p:sp>
      <p:pic>
        <p:nvPicPr>
          <p:cNvPr id="6146" name="Picture 2" descr="C:\Users\DNS\Desktop\дети войны\detyiv-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7563" y="1600200"/>
            <a:ext cx="7008873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Работали на полях</a:t>
            </a:r>
            <a:endParaRPr lang="ru-RU" dirty="0"/>
          </a:p>
        </p:txBody>
      </p:sp>
      <p:pic>
        <p:nvPicPr>
          <p:cNvPr id="7170" name="Picture 2" descr="C:\Users\DNS\Desktop\дети войны\foto-1-1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2620" y="1600200"/>
            <a:ext cx="6678759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Восстанавливали здания, строили бомбоубежища</a:t>
            </a:r>
            <a:endParaRPr lang="ru-RU" dirty="0"/>
          </a:p>
        </p:txBody>
      </p:sp>
      <p:pic>
        <p:nvPicPr>
          <p:cNvPr id="8194" name="Picture 2" descr="C:\Users\DNS\Desktop\дети войны\gruppa-malyarov-uchenikov-tihvinskoy-shkolyi-za-vosstanovleniem-dom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1757" y="1600200"/>
            <a:ext cx="2960485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583</TotalTime>
  <Words>112</Words>
  <Application>Microsoft Office PowerPoint</Application>
  <PresentationFormat>Экран (4:3)</PresentationFormat>
  <Paragraphs>21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Апекс</vt:lpstr>
      <vt:lpstr>Вклад детей в победу  в Великой Отечественной войне </vt:lpstr>
      <vt:lpstr>Слайд 2</vt:lpstr>
      <vt:lpstr>Ухаживали в госпиталях за ранеными</vt:lpstr>
      <vt:lpstr>Доставляли продукты питания</vt:lpstr>
      <vt:lpstr>Поднимали дух бойцов</vt:lpstr>
      <vt:lpstr>Заменили рабочих на заводах</vt:lpstr>
      <vt:lpstr>Делали запасы продовольствия</vt:lpstr>
      <vt:lpstr>Работали на полях</vt:lpstr>
      <vt:lpstr>Восстанавливали здания, строили бомбоубежища</vt:lpstr>
      <vt:lpstr>Заготавливали дрова</vt:lpstr>
      <vt:lpstr>Работали на полях</vt:lpstr>
      <vt:lpstr>Заготавливали сено</vt:lpstr>
      <vt:lpstr>Принимали участие в военных действиях</vt:lpstr>
      <vt:lpstr>Воевали с партизанами</vt:lpstr>
      <vt:lpstr>Не смотря ни на что учились</vt:lpstr>
      <vt:lpstr>Вели записи в дневниках</vt:lpstr>
      <vt:lpstr>Совершали героические поступки</vt:lpstr>
      <vt:lpstr>Слайд 18</vt:lpstr>
      <vt:lpstr>Память о вас вечна…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DNS</dc:creator>
  <cp:lastModifiedBy>DNS</cp:lastModifiedBy>
  <cp:revision>40</cp:revision>
  <dcterms:created xsi:type="dcterms:W3CDTF">2017-05-03T12:53:10Z</dcterms:created>
  <dcterms:modified xsi:type="dcterms:W3CDTF">2017-05-09T13:49:48Z</dcterms:modified>
</cp:coreProperties>
</file>