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  <p:sldMasterId id="2147483687" r:id="rId5"/>
    <p:sldMasterId id="2147483699" r:id="rId6"/>
    <p:sldMasterId id="2147483711" r:id="rId7"/>
    <p:sldMasterId id="2147483723" r:id="rId8"/>
    <p:sldMasterId id="2147483735" r:id="rId9"/>
    <p:sldMasterId id="2147483747" r:id="rId10"/>
    <p:sldMasterId id="2147483759" r:id="rId11"/>
    <p:sldMasterId id="2147483771" r:id="rId12"/>
  </p:sldMasterIdLst>
  <p:sldIdLst>
    <p:sldId id="259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7" r:id="rId32"/>
    <p:sldId id="288" r:id="rId33"/>
    <p:sldId id="283" r:id="rId34"/>
    <p:sldId id="286" r:id="rId35"/>
    <p:sldId id="284" r:id="rId36"/>
    <p:sldId id="28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65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8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3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6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4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39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79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35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947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3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53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00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15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708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756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664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855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18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6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403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727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903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089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2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9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6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8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6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7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8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9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2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86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7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5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5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89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3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77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76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69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0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9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96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27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5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9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01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26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80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29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8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11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3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4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7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11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39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5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57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88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52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46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16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8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4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58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7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03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39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8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4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67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2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3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97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9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8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67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37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5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18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70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5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025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2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90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99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991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07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106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302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DA35-6DF2-4EBC-AD68-B14F2F594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1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33E-6A25-47A5-9E18-4CC990D42C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426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CF32-1458-4DB9-ABF4-2F3EDC1492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934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D0B-EA18-478B-892E-786A10E342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33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519A-B3F9-463B-B6FA-BC2F838C1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01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0C5-7EE7-4421-AF19-22BD64B48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62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7ABC-2F4A-48F2-8CD0-E0F7433414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5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CCF1-157E-42FE-AC09-C97692B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0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B9CA-22E6-4918-AC90-4AD05C5F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15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8A39-ABB9-4F2B-88A7-4D6D8017FD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4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C4B-7EBD-4770-8C8C-C320C12AF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9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3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8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7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122A-E4D3-4000-A0BD-9F5417800C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9%D0%BE%D1%80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10798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388" y="1340768"/>
            <a:ext cx="7848600" cy="5328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1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бюджетное общеобразовательное учреждение </a:t>
            </a:r>
          </a:p>
          <a:p>
            <a:pPr marL="0" indent="0" algn="ctr">
              <a:buNone/>
            </a:pPr>
            <a:r>
              <a:rPr lang="ru-RU" altLang="ru-RU" sz="1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Таганская средняя школа </a:t>
            </a:r>
          </a:p>
          <a:p>
            <a:pPr marL="0" indent="0" algn="ctr">
              <a:buNone/>
            </a:pPr>
            <a:r>
              <a:rPr lang="ru-RU" altLang="ru-RU" sz="1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имени Героя Советского Союза Петра Григорьевича Яценко </a:t>
            </a:r>
          </a:p>
          <a:p>
            <a:pPr marL="0" indent="0" algn="ctr">
              <a:buNone/>
            </a:pPr>
            <a:r>
              <a:rPr lang="ru-RU" altLang="ru-RU" sz="1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Чановского района Новосибирской области</a:t>
            </a:r>
          </a:p>
          <a:p>
            <a:endParaRPr lang="ru-RU" alt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</a:p>
          <a:p>
            <a:pPr marL="0" indent="0" algn="ctr">
              <a:buNone/>
            </a:pPr>
            <a:endParaRPr lang="ru-RU" altLang="ru-RU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Новосибирская область в годы</a:t>
            </a:r>
          </a:p>
          <a:p>
            <a:pPr marL="0" indent="0" algn="ctr">
              <a:buNone/>
            </a:pPr>
            <a:r>
              <a:rPr lang="ru-RU" alt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Великой Отечественной войны</a:t>
            </a:r>
            <a:endParaRPr lang="ru-RU" alt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(Презентация к методической разработке)</a:t>
            </a:r>
          </a:p>
          <a:p>
            <a:r>
              <a:rPr lang="ru-RU" alt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Неверова Светлана Тимофеевна</a:t>
            </a:r>
          </a:p>
          <a:p>
            <a:r>
              <a:rPr lang="ru-RU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</a:t>
            </a:r>
            <a:r>
              <a:rPr lang="ru-RU" alt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музейный смотритель, педагог-библиотекарь  </a:t>
            </a:r>
            <a:endParaRPr lang="ru-RU" alt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alt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alt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2017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620688"/>
            <a:ext cx="1368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620688"/>
            <a:ext cx="1146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2828070"/>
            <a:ext cx="7195140" cy="8889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1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«Этот день мы приближали, как могли»</a:t>
            </a:r>
            <a:endParaRPr lang="ru-RU" sz="1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для меня\Новосибирская область\78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11" y="617667"/>
            <a:ext cx="8696325" cy="5715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5445224"/>
            <a:ext cx="712879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В качестве тягловой силы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 использовали коров и быков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4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для меня\Новосибирская область\78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34400" cy="5715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184113"/>
            <a:ext cx="6840760" cy="21698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За годы войны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наша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область сдала государству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97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млн. пудов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хлеба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10 млн. пудов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мяса,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значительное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</a:rPr>
              <a:t>количество рыбы и других сельхозпродуктов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6058005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Шефская  помощь новосибирцев </a:t>
            </a:r>
            <a:endParaRPr lang="ru-RU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146" name="Picture 2" descr="C:\Users\Пользователь\Downloads\для меня\Новосибирская область\26-2.jpg"/>
          <p:cNvPicPr>
            <a:picLocks noChangeAspect="1" noChangeArrowheads="1"/>
          </p:cNvPicPr>
          <p:nvPr/>
        </p:nvPicPr>
        <p:blipFill>
          <a:blip r:embed="rId2" cstate="print"/>
          <a:srcRect t="17080" r="1579" b="47724"/>
          <a:stretch>
            <a:fillRect/>
          </a:stretch>
        </p:blipFill>
        <p:spPr bwMode="auto">
          <a:xfrm>
            <a:off x="428596" y="1214422"/>
            <a:ext cx="830211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6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для меня\Новосибирская область\26-2.jpg"/>
          <p:cNvPicPr>
            <a:picLocks noChangeAspect="1" noChangeArrowheads="1"/>
          </p:cNvPicPr>
          <p:nvPr/>
        </p:nvPicPr>
        <p:blipFill>
          <a:blip r:embed="rId2" cstate="print"/>
          <a:srcRect t="52009" b="19859"/>
          <a:stretch>
            <a:fillRect/>
          </a:stretch>
        </p:blipFill>
        <p:spPr bwMode="auto">
          <a:xfrm>
            <a:off x="285720" y="1142984"/>
            <a:ext cx="8405840" cy="371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5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wnloads\для меня\Новосибирская область\26-2.jpg"/>
          <p:cNvPicPr>
            <a:picLocks noChangeAspect="1" noChangeArrowheads="1"/>
          </p:cNvPicPr>
          <p:nvPr/>
        </p:nvPicPr>
        <p:blipFill>
          <a:blip r:embed="rId2" cstate="print"/>
          <a:srcRect l="3947" t="83155"/>
          <a:stretch>
            <a:fillRect/>
          </a:stretch>
        </p:blipFill>
        <p:spPr bwMode="auto">
          <a:xfrm>
            <a:off x="500034" y="1000109"/>
            <a:ext cx="812005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728667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Всего за годы войны в Новосибирской области на нужды фронта было внесено около 2 миллиардов рублей.</a:t>
            </a: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195" name="Picture 3" descr="C:\Users\Пользователь\Downloads\для меня\Новосибирская область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6765147" cy="428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9 сентября 1941 года бюро Новосибирского обкома ВЛКСМ приняло решение о сборе средств и проведении молодежных субботников для постройки авиаэскадрильи  «Новосибирский комсомолец»</a:t>
            </a: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9218" name="Picture 2" descr="C:\Users\Пользователь\Downloads\для меня\Новосибирская область\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6729432" cy="48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7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853389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 чрезвычайных условиях руководство области было вынуждено согласиться на применение детского труда.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Пользователь\Downloads\для меня\Новосибирская область\4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00376"/>
            <a:ext cx="6662313" cy="476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7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Downloads\для меня\Новосибирская область\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79629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Пользователь\Downloads\для меня\Новосибирская область\4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2918"/>
            <a:ext cx="40195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ownloads\для меня\Новосибирская область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6009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5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72400" cy="100811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Герои-новосибирцы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052736"/>
            <a:ext cx="3384376" cy="41044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</a:rPr>
              <a:t>237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</a:rPr>
              <a:t> наших земляков стали Героями Советского Союза,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</a:rPr>
              <a:t>79 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</a:rPr>
              <a:t>человек были награждены этим высоким званием посмертно.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23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</a:rPr>
              <a:t>Легендарнейший ас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</a:rPr>
              <a:t> Второй мировой, первый трижды Герой Советского Союза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Александр Иванович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Покрышкин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</a:rPr>
              <a:t>совершил около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</a:rPr>
              <a:t>700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</a:rPr>
              <a:t> боевых вылетов и сбил более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</a:rPr>
              <a:t>100 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</a:rPr>
              <a:t>самолетов врага.</a:t>
            </a:r>
            <a:endParaRPr lang="ru-RU" sz="2100" b="1" dirty="0">
              <a:solidFill>
                <a:srgbClr val="FFFF00"/>
              </a:solidFill>
              <a:latin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4" name="Picture 2" descr="C:\Users\Пользователь\Downloads\для меня\Новосибирская область\razd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692" y="1052736"/>
            <a:ext cx="3109308" cy="4454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7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000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061048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28 апреля 1982 г. </a:t>
            </a:r>
            <a:r>
              <a:rPr lang="ru-RU" sz="2000" b="1" dirty="0"/>
              <a:t>указом Президиума Верховного Совета СССР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За большие заслуги трудящихся города в революционном движении, их вклад в борьбу с немецко-фашистскими захватчиками в годы Великой Отечественной войны и успехи, достигнутые в хозяйственном и культурном строительстве» город Новосибирск награжден вторым </a:t>
            </a:r>
            <a:r>
              <a:rPr lang="ru-RU" sz="2400" b="1" dirty="0">
                <a:solidFill>
                  <a:srgbClr val="FF0000"/>
                </a:solidFill>
              </a:rPr>
              <a:t>орденом Ленина. 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altLang="ru-RU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76" y="1844824"/>
            <a:ext cx="1397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/>
                <a:ea typeface="Times New Roman"/>
              </a:rPr>
              <a:t>Александр Дмитриевич </a:t>
            </a:r>
            <a:r>
              <a:rPr lang="ru-RU" sz="2200" b="1" dirty="0" err="1">
                <a:solidFill>
                  <a:srgbClr val="FF0000"/>
                </a:solidFill>
                <a:latin typeface="Arial"/>
                <a:ea typeface="Times New Roman"/>
              </a:rPr>
              <a:t>Булаев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7170" name="Picture 2" descr="C:\Users\Светлана Неверова\Downloads\4048969_1493828440_590a0309d80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Родился в Чанах  (1910 – 1943)</a:t>
            </a:r>
          </a:p>
          <a:p>
            <a:endParaRPr lang="ru-RU" dirty="0">
              <a:latin typeface="Arial Black" panose="020B0A04020102020204" pitchFamily="34" charset="0"/>
              <a:ea typeface="Times New Roman"/>
            </a:endParaRPr>
          </a:p>
          <a:p>
            <a:endParaRPr lang="ru-RU" dirty="0" smtClean="0">
              <a:latin typeface="Arial Black" panose="020B0A04020102020204" pitchFamily="34" charset="0"/>
              <a:ea typeface="Times New Roman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За  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время своего участия в Великой Отечественной войне </a:t>
            </a:r>
            <a:r>
              <a:rPr lang="ru-RU" dirty="0" err="1">
                <a:latin typeface="Arial Black" panose="020B0A04020102020204" pitchFamily="34" charset="0"/>
                <a:ea typeface="Times New Roman"/>
              </a:rPr>
              <a:t>Булаев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совершил:</a:t>
            </a:r>
          </a:p>
          <a:p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260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 боевых вылетов, </a:t>
            </a:r>
            <a:endParaRPr lang="ru-RU" dirty="0" smtClean="0">
              <a:latin typeface="Arial Black" panose="020B0A04020102020204" pitchFamily="34" charset="0"/>
              <a:ea typeface="Times New Roman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принял 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участие в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66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 воздушных боях, </a:t>
            </a:r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в 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ходе которых лично сбил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15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 самолётов противника и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1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 </a:t>
            </a:r>
            <a:r>
              <a:rPr lang="ru-RU" dirty="0">
                <a:latin typeface="Arial Black" panose="020B0A04020102020204" pitchFamily="34" charset="0"/>
                <a:ea typeface="Times New Roman"/>
                <a:cs typeface="Times New Roman"/>
              </a:rPr>
              <a:t>аэростат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, а также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8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 самолётов в группе.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</a:rPr>
              <a:t>Алексей Дмитриевич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ea typeface="Times New Roman"/>
              </a:rPr>
              <a:t>Гаранин</a:t>
            </a:r>
            <a:br>
              <a:rPr lang="ru-RU" sz="2400" b="1" dirty="0" smtClean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/>
                <a:ea typeface="Times New Roman"/>
              </a:rPr>
              <a:t>1921-1943</a:t>
            </a:r>
            <a:endParaRPr lang="ru-RU" sz="2400" dirty="0"/>
          </a:p>
        </p:txBody>
      </p:sp>
      <p:pic>
        <p:nvPicPr>
          <p:cNvPr id="8194" name="Picture 2" descr="C:\Users\Светлана Неверова\Downloads\4048984_1493828662_590a03d94b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060847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 Black" panose="020B0A04020102020204" pitchFamily="34" charset="0"/>
                <a:ea typeface="Times New Roman"/>
              </a:rPr>
              <a:t>Совершил более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400</a:t>
            </a:r>
            <a:r>
              <a:rPr lang="ru-RU" dirty="0">
                <a:solidFill>
                  <a:srgbClr val="222222"/>
                </a:solidFill>
                <a:latin typeface="Arial Black" panose="020B0A04020102020204" pitchFamily="34" charset="0"/>
                <a:ea typeface="Times New Roman"/>
              </a:rPr>
              <a:t> боевых </a:t>
            </a:r>
            <a:r>
              <a:rPr lang="ru-RU" dirty="0" smtClean="0">
                <a:solidFill>
                  <a:srgbClr val="222222"/>
                </a:solidFill>
                <a:latin typeface="Arial Black" panose="020B0A04020102020204" pitchFamily="34" charset="0"/>
                <a:ea typeface="Times New Roman"/>
              </a:rPr>
              <a:t>вылетов.</a:t>
            </a:r>
          </a:p>
          <a:p>
            <a:endParaRPr lang="ru-RU" dirty="0" smtClean="0">
              <a:solidFill>
                <a:srgbClr val="222222"/>
              </a:solidFill>
              <a:latin typeface="Arial Black" panose="020B0A04020102020204" pitchFamily="34" charset="0"/>
              <a:ea typeface="Times New Roman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Times New Roman"/>
              </a:rPr>
              <a:t>Участвовал  </a:t>
            </a:r>
            <a:r>
              <a:rPr lang="ru-RU" dirty="0">
                <a:latin typeface="Arial Black" panose="020B0A04020102020204" pitchFamily="34" charset="0"/>
                <a:ea typeface="Times New Roman"/>
              </a:rPr>
              <a:t>в </a:t>
            </a:r>
            <a:r>
              <a:rPr lang="ru-RU" dirty="0">
                <a:latin typeface="Arial Black" panose="020B0A04020102020204" pitchFamily="34" charset="0"/>
                <a:ea typeface="Times New Roman"/>
                <a:cs typeface="Times New Roman"/>
              </a:rPr>
              <a:t>первых налётах советской авиации на города Германии в сентябре 1941 </a:t>
            </a:r>
            <a:r>
              <a:rPr lang="ru-RU" dirty="0" smtClean="0">
                <a:latin typeface="Arial Black" panose="020B0A04020102020204" pitchFamily="34" charset="0"/>
                <a:ea typeface="Times New Roman"/>
                <a:cs typeface="Times New Roman"/>
              </a:rPr>
              <a:t>года.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AutoShape 17" descr="Майор ВВС СССР">
            <a:hlinkClick r:id="rId3" tooltip="&quot;Майор&quot;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527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72400" cy="100811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Герои-новосибирцы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052736"/>
            <a:ext cx="6408712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150-я добровольческая стрелковая дивизия, сформированная в Новосибирской области (ставшая затем 22-й гвардейской). </a:t>
            </a:r>
          </a:p>
        </p:txBody>
      </p:sp>
      <p:pic>
        <p:nvPicPr>
          <p:cNvPr id="5" name="Picture 3" descr="C:\Users\Пользователь\Downloads\для меня\Новосибирская область\3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3"/>
            <a:ext cx="471796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9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Герои-новосибирцы</a:t>
            </a:r>
            <a:endParaRPr lang="ru-RU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3" descr="C:\Users\Светлана Неверова\Downloads\oformi-foto.ru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359"/>
            <a:ext cx="3526427" cy="47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 Неверова\Downloads\4048958_1493828290_590a029c214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38" y="1340768"/>
            <a:ext cx="3545314" cy="47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611" y="6258694"/>
            <a:ext cx="3671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Михаил Григорьевич </a:t>
            </a:r>
            <a:r>
              <a:rPr lang="ru-RU" sz="2000" dirty="0"/>
              <a:t> 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Селезнёв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678" y="6283877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Пётр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 Парфёнович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3202" y="6280187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Барбашёв</a:t>
            </a:r>
            <a:endParaRPr lang="ru-RU" sz="20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966970" y="224032"/>
            <a:ext cx="3888432" cy="598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Закрыли собой амбразуру пулемёта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6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72400" cy="100811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Герои-новосибирцы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653135"/>
            <a:ext cx="3384376" cy="190146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На полгода раньше Алексея Маресьева совершил такой же подвиг 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Захар  Сорокин.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7"/>
            <a:ext cx="189390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Светлана Неверова\Downloads\4048953_1493828236_590a02479f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лана Неверова\Pictures\герои нсо\Zahar_Sorokin__Poedinok_v_snezhnoj_pustyn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57" y="2204864"/>
            <a:ext cx="1909928" cy="24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 Неверова\Pictures\герои нсо\novosibirtsy_vybrali_dostoprimechatelnosti_goroda_thumb_fed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050"/>
            <a:ext cx="7620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Светлана Неверова\Pictures\герои нсо\фоторамка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4905"/>
            <a:ext cx="9137459" cy="70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000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061048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2 апреля 2015 года </a:t>
            </a:r>
            <a:r>
              <a:rPr lang="ru-RU" sz="2000" b="1" dirty="0"/>
              <a:t>на заседании </a:t>
            </a:r>
            <a:r>
              <a:rPr lang="ru-RU" sz="2000" b="1" dirty="0" smtClean="0"/>
              <a:t>Президиума Межгосударственного </a:t>
            </a:r>
            <a:r>
              <a:rPr lang="ru-RU" sz="2000" b="1" dirty="0"/>
              <a:t>союза Городов-Героев было принято </a:t>
            </a:r>
            <a:r>
              <a:rPr lang="ru-RU" sz="2000" b="1" dirty="0" smtClean="0"/>
              <a:t>решение: </a:t>
            </a:r>
            <a:r>
              <a:rPr lang="ru-RU" sz="2000" b="1" dirty="0"/>
              <a:t> </a:t>
            </a:r>
            <a:br>
              <a:rPr lang="ru-RU" sz="2000" b="1" dirty="0"/>
            </a:br>
            <a:r>
              <a:rPr lang="ru-RU" sz="2400" b="1" dirty="0"/>
              <a:t>«За выдающиеся заслуги перед Отечеством, мужество, массовый трудовой героизм, проявленный жителями города Новосибирска в борьбе с немецко-фашистскими захватчиками и в ознаменование 70-летия окончания Второй мировой войны присвоить городу Новосибирску почетное международное звание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                    </a:t>
            </a:r>
            <a:r>
              <a:rPr lang="ru-RU" sz="2400" b="1" dirty="0">
                <a:solidFill>
                  <a:srgbClr val="FF0000"/>
                </a:solidFill>
              </a:rPr>
              <a:t>«Город Воинской и Трудовой Славы»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endParaRPr lang="ru-RU" alt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2" y="1411648"/>
            <a:ext cx="8912988" cy="54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7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для Победы!</a:t>
            </a:r>
            <a:b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Новосибирск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07504" y="2924944"/>
            <a:ext cx="4423671" cy="3816424"/>
          </a:xfr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 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июня по ноябрь 1941 г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Новосибирск принял: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эвакуированных заводов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десятки тысяч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рабочих и членов их семей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эвакуированное население прифронтовых краев и областей.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0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648717"/>
          </a:xfrm>
        </p:spPr>
        <p:txBody>
          <a:bodyPr/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 второй военный самолет выпустил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завод имени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Чкалова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Users\Светлана Неверова\Pictures\герои нсо\Zavod-konveer-sborka-IAK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6794142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720725"/>
          </a:xfrm>
        </p:spPr>
        <p:txBody>
          <a:bodyPr/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 третий снаряд в СССР дал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новосибрский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комбинат № 179 – нынешний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Сибсельмаш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074" name="Picture 2" descr="C:\Users\Светлана Неверова\Pictures\герои нсо\snaryadyi-dlya-gaubits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4" y="1600200"/>
            <a:ext cx="8034132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720725"/>
          </a:xfrm>
        </p:spPr>
        <p:txBody>
          <a:bodyPr/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Завод «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Электросигнал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обеспечил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радиосвязью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самолеты и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третий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7128792" cy="4755923"/>
          </a:xfrm>
        </p:spPr>
      </p:pic>
    </p:spTree>
    <p:extLst>
      <p:ext uri="{BB962C8B-B14F-4D97-AF65-F5344CB8AC3E}">
        <p14:creationId xmlns:p14="http://schemas.microsoft.com/office/powerpoint/2010/main" val="23590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 Неверова\Pictures\герои нсо\konveyernyiy-tseh-fabriki-TSK-shveynikov.-1943.-GA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67140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5544616" cy="2736304"/>
          </a:xfrm>
          <a:solidFill>
            <a:schemeClr val="lt1">
              <a:alpha val="4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за 2 года Великой Отечественной войны предприятия швейной, промысловой и инвалидной кооперации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выработали: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шинелей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40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дивизий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летнего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обмундирования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260 дивизий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валяной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обуви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 дивизий</a:t>
            </a:r>
          </a:p>
        </p:txBody>
      </p:sp>
    </p:spTree>
    <p:extLst>
      <p:ext uri="{BB962C8B-B14F-4D97-AF65-F5344CB8AC3E}">
        <p14:creationId xmlns:p14="http://schemas.microsoft.com/office/powerpoint/2010/main" val="5824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для меня\Новосибирская область\7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7131626" cy="4786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294834"/>
            <a:ext cx="4608512" cy="127677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280" y="2922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для Победы!</a:t>
            </a:r>
            <a:b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Село </a:t>
            </a: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фронту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301208"/>
            <a:ext cx="69574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a typeface="Calibri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4/5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трудоспособных членов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колхозов составляли женщины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6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400"/>
      </a:hlink>
      <a:folHlink>
        <a:srgbClr val="64C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A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C9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400"/>
        </a:hlink>
        <a:folHlink>
          <a:srgbClr val="64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286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Тема Office</vt:lpstr>
      <vt:lpstr>Pomnim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1_Тема Office</vt:lpstr>
      <vt:lpstr> </vt:lpstr>
      <vt:lpstr>Презентация PowerPoint</vt:lpstr>
      <vt:lpstr>Презентация PowerPoint</vt:lpstr>
      <vt:lpstr>Всё для Победы! Город Новосибирск</vt:lpstr>
      <vt:lpstr>Каждый второй военный самолет выпустил  завод имени Чкалова </vt:lpstr>
      <vt:lpstr>Каждый третий снаряд в СССР дал  новосибрский комбинат № 179 – нынешний «Сибсельмаш»</vt:lpstr>
      <vt:lpstr>Завод «Электросигнал» обеспечил радиосвязью  все самолеты и каждый третий танк</vt:lpstr>
      <vt:lpstr>Только за 2 года Великой Отечественной войны предприятия швейной, промысловой и инвалидной кооперации выработали:  шинелей на 40 дивизий,  летнего обмундирования на 260 дивизий,  валяной обуви на 20 дивизий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Герои-новосибирцы</vt:lpstr>
      <vt:lpstr>Александр Дмитриевич Булаев </vt:lpstr>
      <vt:lpstr>Алексей Дмитриевич Гаранин 1921-1943</vt:lpstr>
      <vt:lpstr>Герои-новосибирцы</vt:lpstr>
      <vt:lpstr>Презентация PowerPoint</vt:lpstr>
      <vt:lpstr>Герои-новосибирцы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Областной   профессионального конкурса педагогов  «НСО80.РФ» </dc:title>
  <dc:creator>Светлана Неверова</dc:creator>
  <cp:lastModifiedBy>Светлана Неверова</cp:lastModifiedBy>
  <cp:revision>30</cp:revision>
  <dcterms:created xsi:type="dcterms:W3CDTF">2017-05-07T09:39:52Z</dcterms:created>
  <dcterms:modified xsi:type="dcterms:W3CDTF">2017-05-09T16:39:31Z</dcterms:modified>
</cp:coreProperties>
</file>