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60" r:id="rId3"/>
    <p:sldId id="257" r:id="rId4"/>
    <p:sldId id="261" r:id="rId5"/>
    <p:sldId id="270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0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40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6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3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8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4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0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46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A036-5E50-47AF-8E67-D352413782E6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07B05-AD8D-4542-8F3B-EE97C1FA84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Объект 5" descr="Изображение выглядит как внешний, небо, летит&#10;&#10;Описание создано с очень высокой степенью достоверности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4" b="50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646" y="4906109"/>
            <a:ext cx="10515600" cy="1389183"/>
          </a:xfr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Герои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воздушных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таранов</a:t>
            </a:r>
            <a:r>
              <a:rPr lang="ru-RU" dirty="0">
                <a:solidFill>
                  <a:schemeClr val="bg1"/>
                </a:solidFill>
              </a:rPr>
              <a:t> первого дня Великой Отечественной Войны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мужчина, стена, человек, внутренний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6" r="-2" b="1393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100" err="1"/>
              <a:t>Гудимов</a:t>
            </a:r>
            <a:r>
              <a:rPr lang="ru-RU" sz="4100"/>
              <a:t> Степан Митрофанович</a:t>
            </a:r>
            <a:br>
              <a:rPr lang="ru-RU" sz="4100"/>
            </a:br>
            <a:endParaRPr lang="ru-RU" sz="41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ru-RU" sz="1800"/>
              <a:t>22 июня 1941 года в 5 часов 20 минут заместитель командира эскадрильи истребительного авиаполка №33 лейтенант С. М. Гудимов поднялся в воздух, имея задачу отразить налет бомбардировщиков Хенкель Не-111 на белорусский г. Пружаны. С. М. Гудимову удалось сбить один бомбардировщик. Во время боя истребитель лейтенанта был подбит и загорелся. С. М. Гудимов таранил горящим истребителем второй Хенкель.</a:t>
            </a:r>
          </a:p>
        </p:txBody>
      </p:sp>
    </p:spTree>
    <p:extLst>
      <p:ext uri="{BB962C8B-B14F-4D97-AF65-F5344CB8AC3E}">
        <p14:creationId xmlns:p14="http://schemas.microsoft.com/office/powerpoint/2010/main" val="280816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мужчина, человек, стена, фотография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98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dirty="0"/>
              <a:t>Протасов Анатолий Сергеевич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22 июня 1941 года в 7.00 над аэродромом в белорусском поселке </a:t>
            </a:r>
            <a:r>
              <a:rPr lang="ru-RU" sz="1800" dirty="0" err="1"/>
              <a:t>Черлене</a:t>
            </a:r>
            <a:r>
              <a:rPr lang="ru-RU" sz="1800" dirty="0"/>
              <a:t>, на который совершили налет 54 вражеских самолета, командир эскадрильи скоростного бомбардировочного авиационного полка №16 капитан А. С. Протасов под обстрелом поднялся в воздух. В воздушном бою, несмотря на тот факт, что на его самолет наседали истребители Ме-109, экипаж Протасова сумел сбить бомбардировщик противника. Второй фашистский бомбардировщик капитан таранил своим Пе-2. Это был первый таран в воздухе на бомбардировщике в ходе начавшейся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1475098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человек, стена, внутренний, мужчина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100"/>
              <a:t>Панфилов Евгений Максимович</a:t>
            </a:r>
            <a:br>
              <a:rPr lang="ru-RU" sz="4100"/>
            </a:br>
            <a:endParaRPr lang="ru-RU" sz="41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/>
          </a:p>
          <a:p>
            <a:r>
              <a:rPr lang="ru-RU" sz="1800"/>
              <a:t>22 июня 1941 года в воздушном бою над своим аэродромом в районе деревни Боцки (под Белостоком, Белоруссия) таранил вражеский истребитель Ме-109. Несмотря на ранение, приземлился на парашюте, около 20 дней провёл в госпитале.</a:t>
            </a:r>
          </a:p>
        </p:txBody>
      </p:sp>
    </p:spTree>
    <p:extLst>
      <p:ext uri="{BB962C8B-B14F-4D97-AF65-F5344CB8AC3E}">
        <p14:creationId xmlns:p14="http://schemas.microsoft.com/office/powerpoint/2010/main" val="285213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человек, мужчина, внутренний, стена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r="-2" b="2059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dirty="0"/>
              <a:t>Рябцев Пётр Сергеевич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ru-RU" sz="1800"/>
              <a:t>22 июня 1941 года в 10.00 в составе четвёрки истребителей И-153 под командованием капитана Мажаева Н.П. над Брестской крепостью вступил в бой с 8 истребителями противника Me-109. Концу боя Рябцев израсходовал весь боезапас. Не считаясь с опасностью, повёл свой самолёт на "мессершмитт" и таранным ударом сбил его. Приземлился на парашюте.</a:t>
            </a:r>
          </a:p>
        </p:txBody>
      </p:sp>
    </p:spTree>
    <p:extLst>
      <p:ext uri="{BB962C8B-B14F-4D97-AF65-F5344CB8AC3E}">
        <p14:creationId xmlns:p14="http://schemas.microsoft.com/office/powerpoint/2010/main" val="1586273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6" r="2" b="22890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Рисунок 4" descr="Изображение выглядит как внешний, небо, плоский, самолет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9" r="-2" b="21571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2000">
                <a:solidFill>
                  <a:schemeClr val="bg1"/>
                </a:solidFill>
              </a:rPr>
              <a:t>В годы Великой Отечественной войны, таранные удары по врагу нанесли более пятисот летчиков.</a:t>
            </a:r>
          </a:p>
          <a:p>
            <a:pPr marL="0" indent="0">
              <a:buNone/>
            </a:pPr>
            <a:r>
              <a:rPr lang="ru-RU" sz="2000">
                <a:solidFill>
                  <a:schemeClr val="bg1"/>
                </a:solidFill>
              </a:rPr>
              <a:t> Тараны были проведены не только на истребителях, но и на штурмовиках и бомбардировщиках. </a:t>
            </a:r>
          </a:p>
          <a:p>
            <a:pPr marL="0" indent="0">
              <a:buNone/>
            </a:pPr>
            <a:r>
              <a:rPr lang="ru-RU" sz="2000">
                <a:solidFill>
                  <a:schemeClr val="bg1"/>
                </a:solidFill>
              </a:rPr>
              <a:t>Более половины наших летчиков после тарана вражеских самолетов сумели спасти свои боевые машины.</a:t>
            </a:r>
          </a:p>
        </p:txBody>
      </p:sp>
    </p:spTree>
    <p:extLst>
      <p:ext uri="{BB962C8B-B14F-4D97-AF65-F5344CB8AC3E}">
        <p14:creationId xmlns:p14="http://schemas.microsoft.com/office/powerpoint/2010/main" val="176804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человек, стена, мужчина, фотография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168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dirty="0"/>
              <a:t>Летчик-асс о таране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ru-RU" sz="1800"/>
              <a:t>«Где, в какой стране мог родиться такой прием атаки, как таран, — писал прославленный ас, трижды Герой Советского Союза А. И. Покрышкин. — Только у нас, в среде летчиков, которые безгранично преданы своей Родине, которые ставили ее выше всего, пpeвышe собственной жизни… Таран — это не удаль, не бессмысленный риск, таран — это оружие смелых, мастерски владевших самолетом советских воинов. Таран требовал виртуозного владения машиной».</a:t>
            </a:r>
          </a:p>
        </p:txBody>
      </p:sp>
    </p:spTree>
    <p:extLst>
      <p:ext uri="{BB962C8B-B14F-4D97-AF65-F5344CB8AC3E}">
        <p14:creationId xmlns:p14="http://schemas.microsoft.com/office/powerpoint/2010/main" val="218455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Объект 4" descr="Изображение выглядит как стол, внутренний, здание&#10;&#10;Описание создано с очень высокой степенью достоверности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bg1"/>
                </a:solidFill>
              </a:rPr>
              <a:t>Вечная память героям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44948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таран и кто первым его применил?</a:t>
            </a:r>
          </a:p>
        </p:txBody>
      </p:sp>
    </p:spTree>
    <p:extLst>
      <p:ext uri="{BB962C8B-B14F-4D97-AF65-F5344CB8AC3E}">
        <p14:creationId xmlns:p14="http://schemas.microsoft.com/office/powerpoint/2010/main" val="7605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ловек, мальчик, военная форма, держит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r="213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3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3945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Нестеров Петр Николаевич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Первым воздушный таран применил Пётр Нестеров 8 сентября 1914 года против австрийского самолёта-разведчика. </a:t>
            </a:r>
          </a:p>
          <a:p>
            <a:pPr marL="0" indent="0">
              <a:buNone/>
            </a:pPr>
            <a:r>
              <a:rPr lang="ru-RU" sz="2000" dirty="0"/>
              <a:t>Таран - приём воздушного боя, заключающийся в нанесении повреждений летательному аппарату противника непосредственно самим летательным аппаратом атакующего. Возможен также таран наземного объекта или корабля. </a:t>
            </a:r>
          </a:p>
        </p:txBody>
      </p:sp>
    </p:spTree>
    <p:extLst>
      <p:ext uri="{BB962C8B-B14F-4D97-AF65-F5344CB8AC3E}">
        <p14:creationId xmlns:p14="http://schemas.microsoft.com/office/powerpoint/2010/main" val="91084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12" name="Rectangle 11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книга, мужчина&#10;&#10;Описание создано с очень высокой степенью достоверности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6334"/>
          <a:stretch/>
        </p:blipFill>
        <p:spPr>
          <a:xfrm>
            <a:off x="5913123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cxnSp>
        <p:nvCxnSpPr>
          <p:cNvPr id="14" name="Straight Arrow Connector 13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2631125"/>
            <a:ext cx="4983480" cy="2397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000" dirty="0" err="1"/>
              <a:t>Великая</a:t>
            </a:r>
            <a:r>
              <a:rPr lang="en-US" sz="6000" dirty="0"/>
              <a:t> </a:t>
            </a:r>
            <a:r>
              <a:rPr lang="en-US" sz="6000" dirty="0" err="1"/>
              <a:t>Отечественная</a:t>
            </a:r>
            <a:r>
              <a:rPr lang="en-US" sz="6000" dirty="0"/>
              <a:t> </a:t>
            </a:r>
            <a:r>
              <a:rPr lang="ru-RU" sz="6000" dirty="0"/>
              <a:t>В</a:t>
            </a:r>
            <a:r>
              <a:rPr lang="en-US" sz="6000" dirty="0" err="1"/>
              <a:t>ойна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4573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Объект 4" descr="Изображение выглядит как внешний, плоский, желтый, небо&#10;&#10;Описание создано с высокой степенью достоверности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5" y="0"/>
            <a:ext cx="12191980" cy="68579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686300"/>
            <a:ext cx="9144000" cy="15122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Красные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Соколы</a:t>
            </a:r>
            <a:r>
              <a:rPr lang="en-US" sz="6000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10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фотография, человек, военная форма, внешний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92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/>
              <a:t>Кокорев Дмитрий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ru-RU" sz="1800" dirty="0"/>
              <a:t>22 июня 1941 года в 4 часа 15 минут командир звена 124-го истребительного авиационного полка  (9-я смешанная авиационная дивизия, Западный особый военный округ)  младший лейтенант Д. В. </a:t>
            </a:r>
            <a:r>
              <a:rPr lang="ru-RU" sz="1800" dirty="0" err="1"/>
              <a:t>Кокорев</a:t>
            </a:r>
            <a:r>
              <a:rPr lang="ru-RU" sz="1800" dirty="0"/>
              <a:t> в своём первом воздушном бою таранил вражеский самолёт - разведчик Do-215 в районе города </a:t>
            </a:r>
            <a:r>
              <a:rPr lang="ru-RU" sz="1800" dirty="0" err="1"/>
              <a:t>Замбров</a:t>
            </a:r>
            <a:r>
              <a:rPr lang="ru-RU" sz="1800" dirty="0"/>
              <a:t>  (Западная Украина). За этот бой награждён орденом Красного Знамени.</a:t>
            </a:r>
          </a:p>
        </p:txBody>
      </p:sp>
    </p:spTree>
    <p:extLst>
      <p:ext uri="{BB962C8B-B14F-4D97-AF65-F5344CB8AC3E}">
        <p14:creationId xmlns:p14="http://schemas.microsoft.com/office/powerpoint/2010/main" val="402196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человек, внутренний, военная форма, одежда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0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dirty="0"/>
              <a:t>Иванов Иван Иванович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/>
              <a:t>Почти одновременно с Дмитрием Васильевичем Кокаревым, пилотируя истребитель И-16, осуществил таран и командир звена истребительного авиаполка №46 старший лейтенант И. И. Иванов. Совершил он его в 4 часа 25 минут в районе города </a:t>
            </a:r>
            <a:r>
              <a:rPr lang="ru-RU" sz="1800" dirty="0" err="1"/>
              <a:t>Жолква</a:t>
            </a:r>
            <a:r>
              <a:rPr lang="ru-RU" sz="1800" dirty="0"/>
              <a:t> (ныне входит в состав Львовской области Украины). Показательно, что там же, в 1914 году, совершил свой воздушный таран и Петр Нестеров. 2 августа 1941 года Ивану Ивановичу Иванову было посмертно присвоено звание Героя Советского Союза. Увековечен подвиг Иванова был и тем, что его имя присвоено одной из улиц в г. Щелково.</a:t>
            </a:r>
          </a:p>
        </p:txBody>
      </p:sp>
    </p:spTree>
    <p:extLst>
      <p:ext uri="{BB962C8B-B14F-4D97-AF65-F5344CB8AC3E}">
        <p14:creationId xmlns:p14="http://schemas.microsoft.com/office/powerpoint/2010/main" val="53692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4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мужчина, человек, фотография, старый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" r="-1" b="1827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/>
              <a:t>Данилов Андрей Степанович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2575033"/>
            <a:ext cx="5223528" cy="408294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500" dirty="0"/>
              <a:t>На рассвете 22 июня 1941 года заместитель командира эскадрильи по политической части истребительного авиаполка №127 старший политрук А. С. Данилов со своими летчиками патрулировал над городом Гродно (Беларусь). Неожиданно с разных сторон к городу стали подходить фашистские бомбардировщики и истребители. Эскадрилья рассредоточилась. Завязались групповые воздушные бои. Данилов сбил два вражеских самолета. Но в круговерти воздушного боя им были израсходованы все боеприпасы. Тогда, приблизившись к самолету врага вплотную, А. С. Данилов направил свой И-153 на вражескую машину и винтом отрубил ей крыло. Фашистский самолет вспыхнул и начал падать. Скоро в «Правде» был опубликован Указ Президиума Верховного Совета СССР о награждении А. С. Данилова орденом Ленина посмертно. Но Андрей Степанович не погиб. Тяжело раненый, он совершил посадку на самолете. </a:t>
            </a:r>
          </a:p>
        </p:txBody>
      </p:sp>
    </p:spTree>
    <p:extLst>
      <p:ext uri="{BB962C8B-B14F-4D97-AF65-F5344CB8AC3E}">
        <p14:creationId xmlns:p14="http://schemas.microsoft.com/office/powerpoint/2010/main" val="273670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мужчина, галстук, человек, одежда&#10;&#10;Описание создано с очень высокой степенью достоверност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7" r="25775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ru-RU" dirty="0" err="1"/>
              <a:t>Бутелин</a:t>
            </a:r>
            <a:r>
              <a:rPr lang="ru-RU" dirty="0"/>
              <a:t> Леонид Георгиевич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700" dirty="0"/>
              <a:t>22 июня 1941 года в 5 часов 15 минут в районе аэродрома, расположенного около города Станислав (ныне украинский город Ивано-Франковск) принял воздушный бой летчик 12-го истребительного авиаполка, комсомолец, младший лейтенант Л. Г. </a:t>
            </a:r>
            <a:r>
              <a:rPr lang="ru-RU" sz="1700" dirty="0" err="1"/>
              <a:t>Бутелин</a:t>
            </a:r>
            <a:r>
              <a:rPr lang="ru-RU" sz="1700" dirty="0"/>
              <a:t>. Сбив один Юнкерс Ju-88, он бросился преследовать другой вражеский самолет, пытавшийся прорваться к аэродрому. Юнкерсы были достаточно живучими машинами, не так-то просто было их сбить, имея на истребителе только пулеметы. Сбить второй самолет огнем бортового оружия не получилось. Были израсходованы все боеприпасы. И тогда </a:t>
            </a:r>
            <a:r>
              <a:rPr lang="ru-RU" sz="1700" dirty="0" err="1"/>
              <a:t>Бутелин</a:t>
            </a:r>
            <a:r>
              <a:rPr lang="ru-RU" sz="1700" dirty="0"/>
              <a:t> направил свой самолет в бомбардировщик. </a:t>
            </a:r>
          </a:p>
        </p:txBody>
      </p:sp>
    </p:spTree>
    <p:extLst>
      <p:ext uri="{BB962C8B-B14F-4D97-AF65-F5344CB8AC3E}">
        <p14:creationId xmlns:p14="http://schemas.microsoft.com/office/powerpoint/2010/main" val="374521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889</Words>
  <Application>Microsoft Office PowerPoint</Application>
  <PresentationFormat>Широкоэкранный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Герои воздушных таранов первого дня Великой Отечественной Войны</vt:lpstr>
      <vt:lpstr>Что такое таран и кто первым его применил?</vt:lpstr>
      <vt:lpstr>Нестеров Петр Николаевич</vt:lpstr>
      <vt:lpstr>Великая Отечественная Война</vt:lpstr>
      <vt:lpstr>Красные Соколы!</vt:lpstr>
      <vt:lpstr>Кокорев Дмитрий Васильевич</vt:lpstr>
      <vt:lpstr>Иванов Иван Иванович</vt:lpstr>
      <vt:lpstr>Данилов Андрей Степанович</vt:lpstr>
      <vt:lpstr>Бутелин Леонид Георгиевич</vt:lpstr>
      <vt:lpstr>Гудимов Степан Митрофанович </vt:lpstr>
      <vt:lpstr>Протасов Анатолий Сергеевич</vt:lpstr>
      <vt:lpstr>Панфилов Евгений Максимович </vt:lpstr>
      <vt:lpstr>Рябцев Пётр Сергеевич</vt:lpstr>
      <vt:lpstr>Презентация PowerPoint</vt:lpstr>
      <vt:lpstr>Летчик-асс о таране</vt:lpstr>
      <vt:lpstr>Вечная память героям Великой Отечественной войны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воздушных таранов начального этапа Великой Отечественной Войны</dc:title>
  <dc:creator>Максим Перепелица</dc:creator>
  <cp:lastModifiedBy>Максим Перепелица</cp:lastModifiedBy>
  <cp:revision>7</cp:revision>
  <dcterms:created xsi:type="dcterms:W3CDTF">2017-05-10T15:10:44Z</dcterms:created>
  <dcterms:modified xsi:type="dcterms:W3CDTF">2017-05-10T16:00:16Z</dcterms:modified>
</cp:coreProperties>
</file>