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050" y="1825625"/>
            <a:ext cx="2057400" cy="435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1825625"/>
            <a:ext cx="6019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6666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99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7" name="Picture 8" descr="cc58e3474ce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404813"/>
            <a:ext cx="12779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9"/>
          <p:cNvSpPr>
            <a:spLocks noChangeArrowheads="1" noChangeShapeType="1" noTextEdit="1"/>
          </p:cNvSpPr>
          <p:nvPr/>
        </p:nvSpPr>
        <p:spPr bwMode="auto">
          <a:xfrm>
            <a:off x="1692275" y="2492375"/>
            <a:ext cx="67675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Детство, опалённое войной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Эпоха Сталина- это эпоха побед и созидания. - Страница 105 - Киевский форум - ForumKiev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Подвиг тыла.Будни войны.Великая Отечественная.1941-1945 года.Основные события,фотографии,уникальные документы,архив,воспоминания"/>
          <p:cNvPicPr>
            <a:picLocks noChangeAspect="1" noChangeArrowheads="1"/>
          </p:cNvPicPr>
          <p:nvPr/>
        </p:nvPicPr>
        <p:blipFill>
          <a:blip r:embed="rId3" cstate="print"/>
          <a:srcRect t="5113" r="-3203" b="3146"/>
          <a:stretch>
            <a:fillRect/>
          </a:stretch>
        </p:blipFill>
        <p:spPr bwMode="auto">
          <a:xfrm>
            <a:off x="4500563" y="3429000"/>
            <a:ext cx="4859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Дже-рили: сколько детей погибло в в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Дети Великой Отечественной вой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38" y="0"/>
            <a:ext cx="4818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Поиск записей в блогах Главные новости Кирова и Кировской об…"/>
          <p:cNvPicPr>
            <a:picLocks noChangeAspect="1" noChangeArrowheads="1"/>
          </p:cNvPicPr>
          <p:nvPr/>
        </p:nvPicPr>
        <p:blipFill>
          <a:blip r:embed="rId3" cstate="print"/>
          <a:srcRect r="458" b="8827"/>
          <a:stretch>
            <a:fillRect/>
          </a:stretch>
        </p:blipFill>
        <p:spPr bwMode="auto">
          <a:xfrm>
            <a:off x="0" y="3429000"/>
            <a:ext cx="500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Ваня Козлов раздаёт бойцам пищ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Старые или архивные фото военные дудергофа"/>
          <p:cNvPicPr>
            <a:picLocks noChangeAspect="1" noChangeArrowheads="1"/>
          </p:cNvPicPr>
          <p:nvPr/>
        </p:nvPicPr>
        <p:blipFill>
          <a:blip r:embed="rId5" cstate="print"/>
          <a:srcRect l="15053"/>
          <a:stretch>
            <a:fillRect/>
          </a:stretch>
        </p:blipFill>
        <p:spPr bwMode="auto">
          <a:xfrm>
            <a:off x="4716463" y="3436938"/>
            <a:ext cx="4427537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ser pos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95738" y="0"/>
            <a:ext cx="5148262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Покуда сердца</a:t>
            </a:r>
            <a:b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стучатся, — помните!</a:t>
            </a:r>
            <a:b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Какою  ценой</a:t>
            </a:r>
            <a:b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 завоевано счастье, — </a:t>
            </a: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>пожалуйста, помните!</a:t>
            </a: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3200" b="1" i="1">
                <a:solidFill>
                  <a:schemeClr val="bg1"/>
                </a:solidFill>
                <a:latin typeface="Times New Roman" pitchFamily="18" charset="0"/>
              </a:rPr>
            </a:br>
            <a:endParaRPr lang="ru-RU" sz="3200" b="1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2195513" y="2924175"/>
            <a:ext cx="5699125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Артём Драбкин. Иллюстрации. Я дрался на Т-34. Книга вторая. История России. Библиоте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03775"/>
            <a:ext cx="29718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i?id=bbafe31abd6b9c8241caba502f122232-12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365625"/>
            <a:ext cx="34559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i?id=541c21dbae0319cf300b7e52282bb6c1-5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644900"/>
            <a:ext cx="27368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Женщины Великой Отечественной вой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 r="-578" b="8295"/>
          <a:stretch>
            <a:fillRect/>
          </a:stretch>
        </p:blipFill>
        <p:spPr bwMode="auto">
          <a:xfrm>
            <a:off x="323850" y="1844675"/>
            <a:ext cx="21637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 descr="Героев нужно знать в лицо www.krasfun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1268413"/>
            <a:ext cx="23225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i?id=fa39f22f771861c937eda138f7c4ab87-55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620713"/>
            <a:ext cx="2257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Галерея Победы: сын полка Григорий Двоеглаз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0"/>
            <a:ext cx="22320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349500"/>
            <a:ext cx="3671887" cy="2738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Аркаша Каманин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мечтал о небе 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детства. Летом 1943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года, сдав экзамены,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получил допуск 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управлению самолетом.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За спасение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товарища и доставку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разведданных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Аркадий был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награжден орденом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Красной Звезды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124075" y="333375"/>
            <a:ext cx="539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i="1"/>
              <a:t>Аркаша Каманин - отважный «летунок»</a:t>
            </a:r>
          </a:p>
        </p:txBody>
      </p:sp>
      <p:pic>
        <p:nvPicPr>
          <p:cNvPr id="4100" name="Picture 11" descr="174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196975"/>
            <a:ext cx="391318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32038"/>
            <a:ext cx="3538537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sz="2000" b="1" i="1" smtClean="0"/>
              <a:t>По заданию партизан, с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которыми был связан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дядя Зины, она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распространяла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антифашистские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листовки, собирала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оружие, оставленное при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отступлении нашими </a:t>
            </a:r>
          </a:p>
          <a:p>
            <a:pPr eaLnBrk="1" hangingPunct="1">
              <a:buFontTx/>
              <a:buNone/>
            </a:pPr>
            <a:r>
              <a:rPr lang="ru-RU" sz="2000" b="1" i="1" smtClean="0"/>
              <a:t>войсками.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614613" y="3292475"/>
            <a:ext cx="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339975" y="333375"/>
            <a:ext cx="534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i="1"/>
              <a:t>Зина Портнова</a:t>
            </a:r>
            <a:r>
              <a:rPr lang="ru-RU" sz="2000"/>
              <a:t> </a:t>
            </a:r>
            <a:r>
              <a:rPr lang="ru-RU" sz="2000" b="1" i="1"/>
              <a:t>– юная мстительница  </a:t>
            </a:r>
          </a:p>
        </p:txBody>
      </p:sp>
      <p:pic>
        <p:nvPicPr>
          <p:cNvPr id="5125" name="Picture 7" descr="174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875"/>
            <a:ext cx="38481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Настоящие советские дети - Город.томск.ру"/>
          <p:cNvPicPr>
            <a:picLocks noChangeAspect="1" noChangeArrowheads="1"/>
          </p:cNvPicPr>
          <p:nvPr/>
        </p:nvPicPr>
        <p:blipFill>
          <a:blip r:embed="rId2" cstate="print"/>
          <a:srcRect l="4167" t="3644" r="4167" b="1601"/>
          <a:stretch>
            <a:fillRect/>
          </a:stretch>
        </p:blipFill>
        <p:spPr bwMode="auto">
          <a:xfrm>
            <a:off x="4787900" y="1341438"/>
            <a:ext cx="35448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2555875" y="476250"/>
            <a:ext cx="465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i="1"/>
              <a:t>Тихон Баран – маленький Сусанин</a:t>
            </a:r>
            <a:r>
              <a:rPr lang="ru-RU" sz="2000"/>
              <a:t> </a:t>
            </a:r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684213" y="2133600"/>
            <a:ext cx="36718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ru-RU" sz="2000" b="1" i="1"/>
              <a:t>Свою войну с немецко-фашистскими захватчиками он начал 9-летним. Тихон Баран два года помогал  распространять антифашистские листовки. В 12 лет Тихон повёл в метель немецких солдат в непроходимые болота, которые зимой не замерзали.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381635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Маленькая, худенькая,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она, прикидываясь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нищенкой, бродила среди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фашистов, всё подмечая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запоминая, и приносила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отряд ценнейшие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сведения. Вместе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с бойцами-партизанами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взрывала фашистский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штаб, пускала под откос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эшелон с военным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снаряжением, минировала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объекты. </a:t>
            </a:r>
          </a:p>
        </p:txBody>
      </p:sp>
      <p:pic>
        <p:nvPicPr>
          <p:cNvPr id="7171" name="Picture 5" descr="Памяти ДЕТЕЙ-ГЕРОЕВ."/>
          <p:cNvPicPr>
            <a:picLocks noChangeAspect="1" noChangeArrowheads="1"/>
          </p:cNvPicPr>
          <p:nvPr/>
        </p:nvPicPr>
        <p:blipFill>
          <a:blip r:embed="rId2" cstate="print"/>
          <a:srcRect r="1022" b="10817"/>
          <a:stretch>
            <a:fillRect/>
          </a:stretch>
        </p:blipFill>
        <p:spPr bwMode="auto">
          <a:xfrm>
            <a:off x="4643438" y="1412875"/>
            <a:ext cx="39306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268538" y="333375"/>
            <a:ext cx="540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000" b="1" i="1"/>
              <a:t>Надежда Богданова – юная партизанка</a:t>
            </a:r>
            <a:r>
              <a:rPr lang="ru-R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32038"/>
            <a:ext cx="3827462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14-летний подпольщик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Володя  Щербацевич был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одним из  первых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подростков, кого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немцы казнили за участие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в подполье. Казнь его они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запечатлели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фотопленку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распространили потом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эти кадры по всему городу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– в назидание другим... </a:t>
            </a:r>
          </a:p>
        </p:txBody>
      </p:sp>
      <p:pic>
        <p:nvPicPr>
          <p:cNvPr id="8195" name="Picture 5" descr="0-102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341438"/>
            <a:ext cx="357663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619250" y="333375"/>
            <a:ext cx="676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ru-RU" sz="2000" b="1" i="1"/>
              <a:t> Володя Щербацевич -  спаситель военнопленных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4043363" cy="3849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Валю фашисты заставили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под огнём пробираться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крепость, чтобы передать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её защитникам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требование сдаться в плен.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Валя в крепость пробралась,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рассказала о зверствах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фашистов, объяснила, какие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у них орудия, указала место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их расположения и осталась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помогать нашим бойцам. </a:t>
            </a:r>
          </a:p>
        </p:txBody>
      </p:sp>
      <p:sp>
        <p:nvSpPr>
          <p:cNvPr id="9219" name="AutoShape 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220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221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222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223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9224" name="AutoShape 1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9225" name="Picture 17" descr="valya-zenkin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052513"/>
            <a:ext cx="333533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2268538" y="333375"/>
            <a:ext cx="547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2000" b="1" i="1"/>
              <a:t>Валя</a:t>
            </a:r>
            <a:r>
              <a:rPr lang="ru-RU" sz="2000"/>
              <a:t> </a:t>
            </a:r>
            <a:r>
              <a:rPr lang="ru-RU" sz="2000" b="1" i="1"/>
              <a:t>Зенкина - маленькая санитарка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38"/>
            <a:ext cx="3609975" cy="3273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С первых дней прихода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фашистов Нина стала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партизанской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разведчицей. Всё, что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видела вокруг,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запоминала, сообщала в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отряд. </a:t>
            </a:r>
          </a:p>
        </p:txBody>
      </p:sp>
      <p:pic>
        <p:nvPicPr>
          <p:cNvPr id="10243" name="Picture 5" descr="111"/>
          <p:cNvPicPr>
            <a:picLocks noChangeAspect="1" noChangeArrowheads="1"/>
          </p:cNvPicPr>
          <p:nvPr/>
        </p:nvPicPr>
        <p:blipFill>
          <a:blip r:embed="rId2" cstate="print"/>
          <a:srcRect l="3914" t="1256" r="2452" b="3796"/>
          <a:stretch>
            <a:fillRect/>
          </a:stretch>
        </p:blipFill>
        <p:spPr bwMode="auto">
          <a:xfrm>
            <a:off x="4787900" y="1052513"/>
            <a:ext cx="3600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051050" y="404813"/>
            <a:ext cx="604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i="1"/>
              <a:t>Нина Куковерова - партизанская разведчица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641</TotalTime>
  <Words>251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</dc:creator>
  <cp:lastModifiedBy>никита</cp:lastModifiedBy>
  <cp:revision>21</cp:revision>
  <dcterms:created xsi:type="dcterms:W3CDTF">2015-02-06T16:29:50Z</dcterms:created>
  <dcterms:modified xsi:type="dcterms:W3CDTF">2017-05-11T16:11:13Z</dcterms:modified>
</cp:coreProperties>
</file>