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72" r:id="rId4"/>
    <p:sldId id="271" r:id="rId5"/>
    <p:sldId id="267" r:id="rId6"/>
    <p:sldId id="268" r:id="rId7"/>
    <p:sldId id="269" r:id="rId8"/>
    <p:sldId id="270" r:id="rId9"/>
    <p:sldId id="258" r:id="rId10"/>
    <p:sldId id="273" r:id="rId11"/>
    <p:sldId id="294" r:id="rId12"/>
    <p:sldId id="295" r:id="rId13"/>
    <p:sldId id="274" r:id="rId14"/>
    <p:sldId id="257" r:id="rId15"/>
    <p:sldId id="275" r:id="rId16"/>
    <p:sldId id="276" r:id="rId17"/>
    <p:sldId id="281" r:id="rId18"/>
    <p:sldId id="277" r:id="rId19"/>
    <p:sldId id="292" r:id="rId20"/>
    <p:sldId id="279" r:id="rId21"/>
    <p:sldId id="293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91" r:id="rId30"/>
    <p:sldId id="290" r:id="rId31"/>
    <p:sldId id="298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6" d="100"/>
          <a:sy n="76" d="100"/>
        </p:scale>
        <p:origin x="-120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7E7B81-DD8B-449D-810D-50BEA377147B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615D2E-8E8B-451A-ADB5-DC1D19383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\\Centr\Public\!&#1059;&#1095;&#1080;&#1090;&#1077;&#1083;&#1103;\&#1045;&#1083;&#1080;&#1089;&#1077;&#1077;&#1074;&#1072;%20&#1045;.&#1040;\&#1055;&#1077;&#1090;&#1088;-&#1075;&#1086;&#1088;&#1086;&#1076;%20&#1074;&#1086;&#1080;&#1085;&#1089;&#1082;.&#1089;&#1083;&#1072;&#1074;&#1099;\Mark_Bernes_-_ZHuravli_minus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\\Centr\Public\!&#1059;&#1095;&#1080;&#1090;&#1077;&#1083;&#1103;\&#1045;&#1083;&#1080;&#1089;&#1077;&#1077;&#1074;&#1072;%20&#1045;.&#1040;\&#1055;&#1077;&#1090;&#1088;-&#1075;&#1086;&#1088;&#1086;&#1076;%20&#1074;&#1086;&#1080;&#1085;&#1089;&#1082;.&#1089;&#1083;&#1072;&#1074;&#1099;\&#1054;&#1089;&#1074;&#1086;&#1073;&#1086;&#1078;&#1076;&#1077;&#1085;&#1080;&#1077;%20&#1055;&#1077;&#1090;&#1088;&#1086;&#1079;&#1072;&#1074;&#1086;&#1076;&#1089;&#1082;&#1072;%201944%20&#1075;&#1086;&#1076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Centr\Public\!&#1059;&#1095;&#1080;&#1090;&#1077;&#1083;&#1103;\&#1045;&#1083;&#1080;&#1089;&#1077;&#1077;&#1074;&#1072;%20&#1045;.&#1040;\&#1055;&#1077;&#1090;&#1088;-&#1075;&#1086;&#1088;&#1086;&#1076;%20&#1074;&#1086;&#1080;&#1085;&#1089;&#1082;.&#1089;&#1083;&#1072;&#1074;&#1099;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entr\Public\!&#1059;&#1095;&#1080;&#1090;&#1077;&#1083;&#1103;\&#1045;&#1083;&#1080;&#1089;&#1077;&#1077;&#1074;&#1072;%20&#1045;.&#1040;\&#1055;&#1077;&#1090;&#1088;-&#1075;&#1086;&#1088;&#1086;&#1076;%20&#1074;&#1086;&#1080;&#1085;&#1089;&#1082;.&#1089;&#1083;&#1072;&#1074;&#1099;\&#1041;&#1077;&#1079;&#1099;&#1084;&#1103;&#1085;&#1085;&#1099;&#1081;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91" y="1890812"/>
            <a:ext cx="8050493" cy="402935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657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Защитникам и жителям Петрозаводска посвящается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Mark_Bernes_-_ZHuravli_minus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4337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9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ВИДЕО-Освобождение Петрозаводска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свобождение Петрозаводска 1944 го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8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Фото </a:t>
            </a:r>
            <a:r>
              <a:rPr lang="ru-RU" dirty="0" err="1" smtClean="0"/>
              <a:t>освобожд</a:t>
            </a:r>
            <a:r>
              <a:rPr lang="ru-RU" dirty="0" smtClean="0"/>
              <a:t> </a:t>
            </a:r>
            <a:r>
              <a:rPr lang="ru-RU" dirty="0" err="1" smtClean="0"/>
              <a:t>петр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Митинг в честь освобождения Петрозаводска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484784"/>
            <a:ext cx="846962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Фото освобождение </a:t>
            </a:r>
            <a:r>
              <a:rPr lang="ru-RU" dirty="0" err="1" smtClean="0"/>
              <a:t>петр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630"/>
            <a:ext cx="8424936" cy="63187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04248" y="980728"/>
            <a:ext cx="1984248" cy="373380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017760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Освобождение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Петрозаводска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47" y="102027"/>
            <a:ext cx="8660433" cy="6495325"/>
          </a:xfrm>
        </p:spPr>
      </p:pic>
    </p:spTree>
    <p:extLst>
      <p:ext uri="{BB962C8B-B14F-4D97-AF65-F5344CB8AC3E}">
        <p14:creationId xmlns:p14="http://schemas.microsoft.com/office/powerpoint/2010/main" xmlns="" val="37466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93" y="260648"/>
            <a:ext cx="4001595" cy="5951015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6986"/>
            <a:ext cx="4427984" cy="59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669360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395536" y="3933056"/>
            <a:ext cx="8312600" cy="2664296"/>
          </a:xfrm>
        </p:spPr>
        <p:txBody>
          <a:bodyPr>
            <a:normAutofit/>
          </a:bodyPr>
          <a:lstStyle/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Езин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Федор Иванович 23.02.1925–24.02.2004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812" y="1484785"/>
            <a:ext cx="6915556" cy="518666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691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219200"/>
          </a:xfrm>
        </p:spPr>
        <p:txBody>
          <a:bodyPr>
            <a:normAutofit/>
          </a:bodyPr>
          <a:lstStyle/>
          <a:p>
            <a:r>
              <a:rPr lang="ru-RU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Токан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Григорий Иванович (1925 -11.03.2004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72816"/>
            <a:ext cx="6408712" cy="48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Езина</a:t>
            </a:r>
            <a:r>
              <a:rPr lang="ru-RU" dirty="0" smtClean="0">
                <a:solidFill>
                  <a:schemeClr val="bg1"/>
                </a:solidFill>
              </a:rPr>
              <a:t>  Лидия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84784"/>
            <a:ext cx="3655665" cy="48742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32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Корнатовский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Евгений Архипович (5.03.1922–11.09.1995 г)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рхип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124744"/>
            <a:ext cx="3656805" cy="4959552"/>
          </a:xfrm>
        </p:spPr>
      </p:pic>
      <p:pic>
        <p:nvPicPr>
          <p:cNvPr id="7" name="Содержимое 4" descr="Архип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6096" y="170080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rh2-550x36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4294088" cy="2857520"/>
          </a:xfrm>
        </p:spPr>
      </p:pic>
      <p:pic>
        <p:nvPicPr>
          <p:cNvPr id="7" name="Содержимое 6" descr="ок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928670"/>
            <a:ext cx="4357686" cy="5243749"/>
          </a:xfrm>
        </p:spPr>
      </p:pic>
    </p:spTree>
    <p:extLst>
      <p:ext uri="{BB962C8B-B14F-4D97-AF65-F5344CB8AC3E}">
        <p14:creationId xmlns:p14="http://schemas.microsoft.com/office/powerpoint/2010/main" xmlns="" val="36340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Корнатовский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Евгений Архипович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февраля 1944 г. – медаль За отвагу.  (За уничтожение 5 фрицев в рукопашном бою. Бой был 13 февраля 1944 г.)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мая 1945 г. – медаль За отвагу.  (За бой 14 апреля 1945 года при освобождении Вены. За своевременную доставку донесений через Дунай.)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декабря 1985 г. – орден Отечественной войны 2-ой степени.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две медали за взятие Вены и Будапешта (Венгрия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000108"/>
            <a:ext cx="3857652" cy="5143536"/>
          </a:xfrm>
        </p:spPr>
      </p:pic>
    </p:spTree>
    <p:extLst>
      <p:ext uri="{BB962C8B-B14F-4D97-AF65-F5344CB8AC3E}">
        <p14:creationId xmlns:p14="http://schemas.microsoft.com/office/powerpoint/2010/main" xmlns="" val="26806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Корнатовский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Архип </a:t>
            </a:r>
            <a:r>
              <a:rPr lang="ru-RU" sz="3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Савович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(1895–7.05. 1971)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14628766023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026156"/>
            <a:ext cx="7992888" cy="5467662"/>
          </a:xfrm>
        </p:spPr>
      </p:pic>
    </p:spTree>
    <p:extLst>
      <p:ext uri="{BB962C8B-B14F-4D97-AF65-F5344CB8AC3E}">
        <p14:creationId xmlns:p14="http://schemas.microsoft.com/office/powerpoint/2010/main" xmlns="" val="30133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Корнатовская Лариса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Петровна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59936" cy="489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1.05.1925–7.03.2016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04864"/>
            <a:ext cx="5739425" cy="4304568"/>
          </a:xfrm>
        </p:spPr>
      </p:pic>
    </p:spTree>
    <p:extLst>
      <p:ext uri="{BB962C8B-B14F-4D97-AF65-F5344CB8AC3E}">
        <p14:creationId xmlns:p14="http://schemas.microsoft.com/office/powerpoint/2010/main" xmlns="" val="11060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Леонид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Анисович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Орбант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519" y="1689100"/>
            <a:ext cx="2768600" cy="4241800"/>
          </a:xfrm>
        </p:spPr>
      </p:pic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827" y="1524000"/>
            <a:ext cx="3769984" cy="4572000"/>
          </a:xfrm>
        </p:spPr>
      </p:pic>
    </p:spTree>
    <p:extLst>
      <p:ext uri="{BB962C8B-B14F-4D97-AF65-F5344CB8AC3E}">
        <p14:creationId xmlns:p14="http://schemas.microsoft.com/office/powerpoint/2010/main" xmlns="" val="39789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Зоя Константиновна Кириллова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54" y="1455270"/>
            <a:ext cx="7787978" cy="51899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33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Авсеев Федор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Авсеев Федор, был фельдшером у партизан, воевал Белоруссии. застрелен. Авсеева Ольга партизанка, тоже </a:t>
            </a:r>
            <a:r>
              <a:rPr lang="ru-RU" b="1" dirty="0" smtClean="0">
                <a:solidFill>
                  <a:schemeClr val="bg1"/>
                </a:solidFill>
              </a:rPr>
              <a:t>в Белоруссии</a:t>
            </a:r>
            <a:r>
              <a:rPr lang="ru-RU" b="1" dirty="0">
                <a:solidFill>
                  <a:schemeClr val="bg1"/>
                </a:solidFill>
              </a:rPr>
              <a:t>, заморожена в колодце. Шершнев Филип, дошел до Берлина. умер 20 лет назад.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Рабазанов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Александр, </a:t>
            </a:r>
            <a:r>
              <a:rPr lang="ru-RU" b="1" dirty="0" smtClean="0">
                <a:solidFill>
                  <a:schemeClr val="bg1"/>
                </a:solidFill>
              </a:rPr>
              <a:t>воевал </a:t>
            </a:r>
            <a:r>
              <a:rPr lang="ru-RU" b="1" dirty="0">
                <a:solidFill>
                  <a:schemeClr val="bg1"/>
                </a:solidFill>
              </a:rPr>
              <a:t>в Карелии, погиб </a:t>
            </a:r>
            <a:r>
              <a:rPr lang="ru-RU" b="1" dirty="0" smtClean="0">
                <a:solidFill>
                  <a:schemeClr val="bg1"/>
                </a:solidFill>
              </a:rPr>
              <a:t>в Финляндии</a:t>
            </a:r>
            <a:r>
              <a:rPr lang="ru-RU" b="1" dirty="0">
                <a:solidFill>
                  <a:schemeClr val="bg1"/>
                </a:solidFill>
              </a:rPr>
              <a:t>. Вот что я знаю.</a:t>
            </a:r>
          </a:p>
        </p:txBody>
      </p:sp>
      <p:pic>
        <p:nvPicPr>
          <p:cNvPr id="2" name="Picture 2" descr="C:\Users\1\Desktop\Михаил Буй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867000" cy="509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7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Зинаида Алексеевна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Дауэнгауэр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3888432" cy="518457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060848"/>
            <a:ext cx="3705820" cy="4572000"/>
          </a:xfrm>
        </p:spPr>
      </p:pic>
    </p:spTree>
    <p:extLst>
      <p:ext uri="{BB962C8B-B14F-4D97-AF65-F5344CB8AC3E}">
        <p14:creationId xmlns:p14="http://schemas.microsoft.com/office/powerpoint/2010/main" xmlns="" val="20351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Набок Иван Александрович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556791"/>
            <a:ext cx="3717032" cy="49560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avrilov_F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4143404" cy="49607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5295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Гаврилов Фёдор Михайлович (1908-1999)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3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Лагерь военнопленных под Лугой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928670"/>
            <a:ext cx="4500594" cy="3214710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4143380"/>
            <a:ext cx="5000660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428736"/>
            <a:ext cx="7298760" cy="485778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1538" y="357166"/>
            <a:ext cx="6858048" cy="928694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Финский солдат водружает флаг над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вокзалом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9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Гаврилов Фёдор Михайлович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071546"/>
            <a:ext cx="2214578" cy="421484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1142984"/>
            <a:ext cx="2571768" cy="4143404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1000108"/>
            <a:ext cx="2895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90" y="152400"/>
            <a:ext cx="3757610" cy="3848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Попов Анатолий Кузьмич  03.07.1928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в с.Горное, Шелтозеро. До 15 лет, находясь в оккупации под финнами, учился в школе. В 1943 г. был направлен в составе рабочих бригад на строительство мостов. Дорог  в Вологодскую обл. После освобождения оккупированных территорий  работал в Мурманской обл. на строительстве железных дорог.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Fja1Cn1ON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786214" cy="504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21013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7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045"/>
            <a:ext cx="849694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Лев Лещенко - День Побед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3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642917"/>
            <a:ext cx="5643602" cy="575144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176" y="1600200"/>
            <a:ext cx="2987824" cy="3733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был переименован финнами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Яанислинна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переводится с финского как "Город на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Онего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8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91264" cy="121920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Дети-узники петрозаводского концлагеря. Это фото было сделано в 1944 году после освобождения города и представлялось как доказательство на Нюрнбергском процессе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Изображение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5" y="1357298"/>
            <a:ext cx="6398743" cy="52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23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54" y="1124744"/>
            <a:ext cx="5883696" cy="4824536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Финские солдаты на фоне здания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6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" y="1376362"/>
            <a:ext cx="5753100" cy="38766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00826" y="1600200"/>
            <a:ext cx="2265222" cy="37338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Ворота педучилища, в здании которого оккупационными властями была устроена финская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8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" y="1452562"/>
            <a:ext cx="5753100" cy="37242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357166"/>
            <a:ext cx="6715172" cy="10001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Финны на улице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Дзержинского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2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ВИДЕО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15436" cy="121920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6" name="Безымянный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8763029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631</TotalTime>
  <Words>283</Words>
  <Application>Microsoft Office PowerPoint</Application>
  <PresentationFormat>Экран (4:3)</PresentationFormat>
  <Paragraphs>35</Paragraphs>
  <Slides>33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  Защитникам и жителям Петрозаводска посвящается</vt:lpstr>
      <vt:lpstr>Слайд 2</vt:lpstr>
      <vt:lpstr>Слайд 3</vt:lpstr>
      <vt:lpstr>Слайд 4</vt:lpstr>
      <vt:lpstr>. Дети-узники петрозаводского концлагеря. Это фото было сделано в 1944 году после освобождения города и представлялось как доказательство на Нюрнбергском процессе </vt:lpstr>
      <vt:lpstr>Слайд 6</vt:lpstr>
      <vt:lpstr>Слайд 7</vt:lpstr>
      <vt:lpstr>Слайд 8</vt:lpstr>
      <vt:lpstr>Слайд 9</vt:lpstr>
      <vt:lpstr>Слайд 10</vt:lpstr>
      <vt:lpstr>Митинг в честь освобождения Петрозаводска</vt:lpstr>
      <vt:lpstr>Слайд 12</vt:lpstr>
      <vt:lpstr>Освобождение Петрозаводска</vt:lpstr>
      <vt:lpstr>Слайд 14</vt:lpstr>
      <vt:lpstr>Слайд 15</vt:lpstr>
      <vt:lpstr>Езин Федор Иванович 23.02.1925–24.02.2004</vt:lpstr>
      <vt:lpstr>Токан Григорий Иванович (1925 -11.03.2004 г.) </vt:lpstr>
      <vt:lpstr>Езина  Лидия </vt:lpstr>
      <vt:lpstr>Корнатовский Евгений Архипович (5.03.1922–11.09.1995 г) </vt:lpstr>
      <vt:lpstr>Корнатовский Евгений Архипович </vt:lpstr>
      <vt:lpstr>Корнатовский Архип Савович (1895–7.05. 1971) </vt:lpstr>
      <vt:lpstr>Корнатовская Лариса Петровна </vt:lpstr>
      <vt:lpstr>Леонид Анисович Орбант </vt:lpstr>
      <vt:lpstr>Зоя Константиновна Кириллова</vt:lpstr>
      <vt:lpstr>Авсеев Федор</vt:lpstr>
      <vt:lpstr>Зинаида Алексеевна Дауэнгауэр</vt:lpstr>
      <vt:lpstr>Набок Иван Александрович</vt:lpstr>
      <vt:lpstr>Слайд 28</vt:lpstr>
      <vt:lpstr>Лагерь военнопленных под Лугой </vt:lpstr>
      <vt:lpstr>Гаврилов Фёдор Михайлович </vt:lpstr>
      <vt:lpstr>Попов Анатолий Кузьмич  03.07.1928  Родился в с.Горное, Шелтозеро. До 15 лет, находясь в оккупации под финнами, учился в школе. В 1943 г. был направлен в составе рабочих бригад на строительство мостов. Дорог  в Вологодскую обл. После освобождения оккупированных территорий  работал в Мурманской обл. на строительстве железных дорог. </vt:lpstr>
      <vt:lpstr>Слайд 32</vt:lpstr>
      <vt:lpstr>Слайд 33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Советской власти. Брестский мир</dc:title>
  <dc:creator>*</dc:creator>
  <cp:lastModifiedBy>1</cp:lastModifiedBy>
  <cp:revision>48</cp:revision>
  <dcterms:created xsi:type="dcterms:W3CDTF">2016-02-01T11:00:35Z</dcterms:created>
  <dcterms:modified xsi:type="dcterms:W3CDTF">2017-05-12T08:14:43Z</dcterms:modified>
</cp:coreProperties>
</file>