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E1A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4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409B7-162D-464E-A16A-1059C668F47A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E20FA-1B77-49D3-AD1F-C858F3D87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27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460432" cy="4587141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558608" cy="202535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ПРАВНУКИ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ПОБЕДЫ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Александр 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Исаевич Солженицын</a:t>
            </a:r>
            <a:r>
              <a:rPr lang="ru-RU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«Чтобы уничтожить народ, нужно отделить его от </a:t>
            </a:r>
            <a:r>
              <a:rPr lang="ru-RU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корней…Лишить 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людей знания о том, кто они и откуда пришли…Уничтожьте записи о прошлом народа, оставьте его жить в невежестве относительно деяний предков – и опустевшие сосуды душ легко будет заполнить новой историей…Развенчайте народных героев – и вы деморализуете целый народ»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46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460432" cy="4587141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558608" cy="202535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ПРАВНУКИ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ПОБЕДЫ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56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Соседство</vt:lpstr>
      <vt:lpstr>Презентация PowerPoint</vt:lpstr>
      <vt:lpstr> Александр Исаевич Солженицын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Храню истории семьи</dc:title>
  <dc:creator>user</dc:creator>
  <cp:lastModifiedBy>Пользователь</cp:lastModifiedBy>
  <cp:revision>19</cp:revision>
  <dcterms:created xsi:type="dcterms:W3CDTF">2014-05-03T16:05:28Z</dcterms:created>
  <dcterms:modified xsi:type="dcterms:W3CDTF">2015-05-05T16:36:49Z</dcterms:modified>
</cp:coreProperties>
</file>