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3" r:id="rId3"/>
    <p:sldId id="258" r:id="rId4"/>
    <p:sldId id="260" r:id="rId5"/>
    <p:sldId id="261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7C292-21CA-4FD5-BF85-42C801889399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9AE35-6FE0-4247-AFF5-6387E118E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9AE35-6FE0-4247-AFF5-6387E118EC4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26B7-6AF9-46A3-9F6B-D0F5C1300A5E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5FCE-2354-444F-BF20-01BBEFC66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26B7-6AF9-46A3-9F6B-D0F5C1300A5E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5FCE-2354-444F-BF20-01BBEFC66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26B7-6AF9-46A3-9F6B-D0F5C1300A5E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5FCE-2354-444F-BF20-01BBEFC66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26B7-6AF9-46A3-9F6B-D0F5C1300A5E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5FCE-2354-444F-BF20-01BBEFC66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26B7-6AF9-46A3-9F6B-D0F5C1300A5E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5FCE-2354-444F-BF20-01BBEFC66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26B7-6AF9-46A3-9F6B-D0F5C1300A5E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5FCE-2354-444F-BF20-01BBEFC66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26B7-6AF9-46A3-9F6B-D0F5C1300A5E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5FCE-2354-444F-BF20-01BBEFC66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26B7-6AF9-46A3-9F6B-D0F5C1300A5E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5FCE-2354-444F-BF20-01BBEFC66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26B7-6AF9-46A3-9F6B-D0F5C1300A5E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5FCE-2354-444F-BF20-01BBEFC66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26B7-6AF9-46A3-9F6B-D0F5C1300A5E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5FCE-2354-444F-BF20-01BBEFC66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26B7-6AF9-46A3-9F6B-D0F5C1300A5E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5FCE-2354-444F-BF20-01BBEFC66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B26B7-6AF9-46A3-9F6B-D0F5C1300A5E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35FCE-2354-444F-BF20-01BBEFC66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.ucrazy.ru/files/i/2012.5.8/1336450777_9-maya-101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Поздравления ветерана войны и узника концлагеря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Мои документы\Мои рисунки\поздравления ветеранов войны\поздравления ветеранов войны 049.jpg"/>
          <p:cNvPicPr>
            <a:picLocks noChangeAspect="1" noChangeArrowheads="1"/>
          </p:cNvPicPr>
          <p:nvPr/>
        </p:nvPicPr>
        <p:blipFill>
          <a:blip r:embed="rId3"/>
          <a:srcRect t="12880"/>
          <a:stretch>
            <a:fillRect/>
          </a:stretch>
        </p:blipFill>
        <p:spPr bwMode="auto">
          <a:xfrm>
            <a:off x="3428992" y="1500174"/>
            <a:ext cx="5440933" cy="4831892"/>
          </a:xfrm>
          <a:prstGeom prst="rect">
            <a:avLst/>
          </a:prstGeom>
          <a:noFill/>
        </p:spPr>
      </p:pic>
      <p:pic>
        <p:nvPicPr>
          <p:cNvPr id="6153" name="Picture 9" descr="https://1.bp.blogspot.com/-7gNtFJgfcuw/VU30SYX2-XI/AAAAAAAANMQ/2xDC8E4OHZMnYp2XiIrUZDnH3yCgiRJMQCKgB/s1600/0_13abeb_97f54402_XL.png"/>
          <p:cNvPicPr>
            <a:picLocks noChangeAspect="1" noChangeArrowheads="1"/>
          </p:cNvPicPr>
          <p:nvPr/>
        </p:nvPicPr>
        <p:blipFill>
          <a:blip r:embed="rId4"/>
          <a:srcRect l="2564" r="15385"/>
          <a:stretch>
            <a:fillRect/>
          </a:stretch>
        </p:blipFill>
        <p:spPr bwMode="auto">
          <a:xfrm>
            <a:off x="0" y="1142984"/>
            <a:ext cx="4572032" cy="23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i.ucrazy.ru/files/i/2012.5.8/1336450777_9-maya-101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" descr="C:\Documents and Settings\Admin\Мои документы\Мои рисунки\поздравления ветеранов войны\поздравления ветеранов войны 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500306"/>
            <a:ext cx="4811818" cy="396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4" name="Picture 2" descr="C:\Documents and Settings\Admin\Мои документы\Мои рисунки\поздравления ветеранов войны\поздравления ветеранов войны 002.jpg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285720" y="214290"/>
            <a:ext cx="4929222" cy="328612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1506" name="Picture 2" descr="http://nakleifon.ru/foto/431/3.png"/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5724001" y="-428652"/>
            <a:ext cx="3419999" cy="34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i.ucrazy.ru/files/i/2012.5.8/1336450777_9-maya-101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1" name="Picture 1" descr="C:\Documents and Settings\Admin\Мои документы\Мои рисунки\поздравления ветеранов войны\поздравления ветеранов войны 029.jpg"/>
          <p:cNvPicPr>
            <a:picLocks noChangeAspect="1" noChangeArrowheads="1"/>
          </p:cNvPicPr>
          <p:nvPr/>
        </p:nvPicPr>
        <p:blipFill>
          <a:blip r:embed="rId3"/>
          <a:srcRect l="3536" t="4615" r="4535" b="5395"/>
          <a:stretch>
            <a:fillRect/>
          </a:stretch>
        </p:blipFill>
        <p:spPr bwMode="auto">
          <a:xfrm>
            <a:off x="428596" y="785794"/>
            <a:ext cx="4032000" cy="3024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6" name="Picture 2" descr="C:\Documents and Settings\Admin\Мои документы\Мои рисунки\поздравления ветеранов войны\поздравления ветеранов войны 006.jpg"/>
          <p:cNvPicPr>
            <a:picLocks noChangeAspect="1" noChangeArrowheads="1"/>
          </p:cNvPicPr>
          <p:nvPr/>
        </p:nvPicPr>
        <p:blipFill>
          <a:blip r:embed="rId4"/>
          <a:srcRect b="8413"/>
          <a:stretch>
            <a:fillRect/>
          </a:stretch>
        </p:blipFill>
        <p:spPr bwMode="auto">
          <a:xfrm>
            <a:off x="4500562" y="3643314"/>
            <a:ext cx="4368000" cy="300039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714876" y="-285775"/>
            <a:ext cx="4214842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Уважаемый наши ветераны!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Примите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поздравления с Победой.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вам хотим за всё сказать.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то, что вы прошли войны все беды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подарили шанс нам жить, любить, мечтать!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небо чистое вам благодарность выражаем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повторим еще мы много раз: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Ваш вклад неоценим, незабываем.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всей души мы поздравляем вас!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8" name="Picture 8" descr="http://effects1.ru/png/kartinka/prazdnik/lenta/1/lenta_1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29198"/>
            <a:ext cx="4643438" cy="255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i.ucrazy.ru/files/i/2012.5.8/1336450777_9-maya-101.jpg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3" name="Picture 1" descr="C:\Documents and Settings\Admin\Мои документы\Мои рисунки\поздравления ветеранов войны\поздравления ветеранов войны 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290"/>
            <a:ext cx="5040000" cy="37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3075" name="Picture 3" descr="C:\Documents and Settings\Admin\Мои документы\Мои рисунки\поздравления ветеранов войны\поздравления ветеранов войны 0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143248"/>
            <a:ext cx="4062709" cy="3528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3081" name="Picture 9" descr="http://zoozel.ru/gallery/images/1409426_dve-gvozdiki-png.jpg"/>
          <p:cNvPicPr>
            <a:picLocks noChangeAspect="1" noChangeArrowheads="1"/>
          </p:cNvPicPr>
          <p:nvPr/>
        </p:nvPicPr>
        <p:blipFill>
          <a:blip r:embed="rId6">
            <a:lum contrast="30000"/>
          </a:blip>
          <a:srcRect/>
          <a:stretch>
            <a:fillRect/>
          </a:stretch>
        </p:blipFill>
        <p:spPr bwMode="auto">
          <a:xfrm>
            <a:off x="428596" y="3714752"/>
            <a:ext cx="4658816" cy="23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5" name="Picture 13" descr="http://autism38.ru/wp-content/uploads/2016/05/0_720a0_e205f838_XL.png"/>
          <p:cNvPicPr>
            <a:picLocks noChangeAspect="1" noChangeArrowheads="1"/>
          </p:cNvPicPr>
          <p:nvPr/>
        </p:nvPicPr>
        <p:blipFill>
          <a:blip r:embed="rId7">
            <a:lum contrast="30000"/>
          </a:blip>
          <a:srcRect l="5328" t="20567" r="6562"/>
          <a:stretch>
            <a:fillRect/>
          </a:stretch>
        </p:blipFill>
        <p:spPr bwMode="auto">
          <a:xfrm>
            <a:off x="5523061" y="642918"/>
            <a:ext cx="3620939" cy="22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i.ucrazy.ru/files/i/2012.5.8/1336450777_9-maya-101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Мои документы\Мои рисунки\поздравления ветеранов войны\поздравления ветеранов войны 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14686"/>
            <a:ext cx="4320000" cy="324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052" name="Picture 4" descr="C:\Documents and Settings\Admin\Мои документы\Мои рисунки\поздравления ветеранов войны\поздравления ветеранов войны 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357562"/>
            <a:ext cx="4224000" cy="3168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7" name="Picture 2" descr="C:\Documents and Settings\Admin\Мои документы\Мои рисунки\поздравления ветеранов войны\поздравления ветеранов войны 0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85728"/>
            <a:ext cx="3660188" cy="2916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571480"/>
            <a:ext cx="4500594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Вам говорим спасибо за свободу,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то, что подарили нам покой.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труд в тылу и подвиги на фронте,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то, что стала мирной жизнь такой.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Желаем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вам здоровья, долголетия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пусть минуют навсегда вас беды.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вашу смелость, песнями воспетую 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Герои-ветераны, с Днём Победы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i.ucrazy.ru/files/i/2012.5.8/1336450777_9-maya-101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C:\Documents and Settings\Admin\Мои документы\Мои рисунки\поздравления ветеранов войны\поздравления ветеранов войны 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6240000" cy="468000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internet-ledi.ru/9maya/nadpisi/0_7ac81_ec77b19f_orig.png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1071538" y="3143248"/>
            <a:ext cx="7620000" cy="3486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http://s02.yapfiles.ru/files/1451274/13016856.pn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6357950" y="285728"/>
            <a:ext cx="1910246" cy="21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i.ucrazy.ru/files/i/2012.5.8/1336450777_9-maya-101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142844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Documents and Settings\Admin\Мои документы\Мои рисунки\поздравления ветеранов войны\поздравления ветеранов войны 061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357158" y="2071678"/>
            <a:ext cx="6424632" cy="4176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000628" y="285728"/>
            <a:ext cx="414337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751344"/>
            <a:ext cx="3643338" cy="39703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Ваш путь к победе был нелегок,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Прошли вы страшную пору,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Когда вас били и пытали,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Когда вы жутко голодали,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думали: сейчас умру.</a:t>
            </a:r>
          </a:p>
          <a:p>
            <a:pPr fontAlgn="base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 вас судьба спасла от смерти,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Пусть и нелегок был тот путь,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сострадаем вам, поверьте,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Ужасней нет войны и смерти,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провожать родных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последний путь.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i.ucrazy.ru/files/i/2012.5.8/1336450777_9-maya-101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Мои документы\Мои рисунки\поздравления ветеранов войны\поздравления ветеранов войны 074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428596" y="214290"/>
            <a:ext cx="5616000" cy="4212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571604" y="4429132"/>
            <a:ext cx="6357982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Поздравим вас от всей души сегодня,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Пусть сердце радует букет цветов,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все родные, внуки, правнуки и дети,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Вас ценят, уважают, дарят вам любовь!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3" name="Picture 5" descr="http://s02.yapfiles.ru/files/1451274/13016856.pn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6231658" y="357166"/>
            <a:ext cx="2912342" cy="33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36</Words>
  <Application>Microsoft Office PowerPoint</Application>
  <PresentationFormat>Экран (4:3)</PresentationFormat>
  <Paragraphs>15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Поздравления ветерана войны и узника концлагеря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</cp:revision>
  <dcterms:created xsi:type="dcterms:W3CDTF">2017-05-06T09:54:07Z</dcterms:created>
  <dcterms:modified xsi:type="dcterms:W3CDTF">2017-05-13T02:06:52Z</dcterms:modified>
</cp:coreProperties>
</file>