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7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64" r:id="rId16"/>
    <p:sldId id="273" r:id="rId17"/>
    <p:sldId id="266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FE645D-892D-4981-90BF-5F9DE3E17DF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B764AA-D394-43EE-9CAD-EAFA70398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762000"/>
            <a:ext cx="892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 3 г. Амурска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82615"/>
            <a:ext cx="9132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3в класс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Ленинграда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340" y="397412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Верхотурова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Екатерина Алексеевна,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785" y="5322277"/>
            <a:ext cx="356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ННОТИРОВАННЫЕ ССЫЛКИ ПО ИСТОРИИ ОТ ВИОЛЕТТЫ Бесплатная электронная библиотека Великая Отечественная война в коллекции Льва Бо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590204"/>
            <a:ext cx="5278582" cy="3715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авда Москвы Версия для печати Мое военное дет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84" y="2552007"/>
            <a:ext cx="5012574" cy="373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9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ОВ,1941-1945,правда войны,сражения,документы,фотографии,плакаты,воспоминания,красная армия,вермахт,1943 год,великая отечествен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6" y="604158"/>
            <a:ext cx="4882243" cy="338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рбея.ру - Публикации - Ирбеевская слобода (город Ирбит, Ирбитский район) - краеведческий сайт о городе Ирбите и Ирбитском рай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2596243"/>
            <a:ext cx="5412922" cy="367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8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блокадного Ленинграда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Хлеб блокадного Ленинград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963" y="232251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Тема: Подготовка к домашнему сочинению-рассуждению по теме &quot;…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322615"/>
            <a:ext cx="4267200" cy="3198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41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паёк – сто двадцать пять граммов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Администратор сайта МКОУ &quot;Побочинская средняя общеобразовате…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963" y="2502610"/>
            <a:ext cx="4267200" cy="2840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азета ВЕСТИ он-лайн - Новости - БЛОКАДНАЯ КРАЮШКА - ЧАСТИЦА…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637" y="2530929"/>
            <a:ext cx="4112305" cy="2767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21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дней погибло 800 тысяч человек. </a:t>
            </a:r>
          </a:p>
        </p:txBody>
      </p:sp>
      <p:pic>
        <p:nvPicPr>
          <p:cNvPr id="12290" name="Picture 2" descr="ПЕТЕРБУРГ, ПЕТРОГРАД, ЛЕНИНГРАД - наши ФОТОвоспоминания: вче…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729" y="1045029"/>
            <a:ext cx="8066314" cy="5176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2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Девочка-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Савичева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дружная семья Савичевых жила на Васильевском острове. Блокада отняла у девочки родных и сделала ее сиротой, но у нее хватило сил и мужества вести дневник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074" name="Picture 2" descr="http://upload.wikimedia.org/wikipedia/commons/thumb/e/e3/Tanya_Savicheva_Diary.jpg/250px-Tanya_Savicheva_Diar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914" y="1763486"/>
            <a:ext cx="5184322" cy="4122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0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дневник стал историей, страницей летописи блокадного Ленинграда. В те жуткие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сделала в записной книжке девять коротких трагических записей.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2951" y="2534494"/>
            <a:ext cx="4142628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истощение, нервное потрясение сломили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девочку. Она умерла 1 июля 1944 года. Память о Тане Савичевой останется навечно.</a:t>
            </a:r>
          </a:p>
          <a:p>
            <a:pPr algn="ctr"/>
            <a:endParaRPr lang="ru-RU" dirty="0"/>
          </a:p>
        </p:txBody>
      </p:sp>
      <p:pic>
        <p:nvPicPr>
          <p:cNvPr id="5" name="Picture 2" descr="дневник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699" y="2474237"/>
            <a:ext cx="5274129" cy="361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6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5" y="193183"/>
            <a:ext cx="10515600" cy="62659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Школьники в местной противовоздушной обороне (МПВ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5" y="193183"/>
            <a:ext cx="10623996" cy="6664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84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824248"/>
            <a:ext cx="3965620" cy="53527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несмотря ни на что, город жил! 39 ленинградских школ не прекращали занятия! Даже в такое тяжёлое время дети хотели учиться.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3314" name="Picture 2" descr="Пошив солдатских рукавиц на перчаточнрй фабрике 1942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0" y="612322"/>
            <a:ext cx="6422073" cy="5666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81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Отличницы 4-ого класса 47 школы Ленинграда, награждённые медалями за оборону Ленинграда – ноябрь 1943 года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s320x24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679" y="2506208"/>
            <a:ext cx="6196692" cy="3788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42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277587"/>
            <a:ext cx="10396882" cy="123779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Ленинграда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СПРАВЕДЛИВАЯ РОССИЯ внесла в Госдуму проект федерального закона &quot;О статусе детей Великой Отечественной войны&quot; СПРАВЕДЛИВАЯ РОСС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89" y="1515382"/>
            <a:ext cx="6000750" cy="454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44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60" y="605312"/>
            <a:ext cx="9286993" cy="12024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бомбоубежище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s320x24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822" y="1681843"/>
            <a:ext cx="4637314" cy="4523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тех, кто учился или учил, в те дни чувствовал себя на боевом посту.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Вова Егоров- 15-летний защитник города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s320x24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636" y="2032907"/>
            <a:ext cx="6115050" cy="4073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8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547009"/>
            <a:ext cx="10425794" cy="169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из Питера к Ладоге у станции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Ржевка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неожиданно вырастает на придорожном холме белая каменная ромашка –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жизни».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памятник детям блокадного Ленинграда.</a:t>
            </a:r>
          </a:p>
        </p:txBody>
      </p:sp>
      <p:pic>
        <p:nvPicPr>
          <p:cNvPr id="18434" name="Picture 2" descr="http://upload.wikimedia.org/wikipedia/commons/thumb/b/b9/Flower_of_Life_%28Memorial%29_general_view.JPG/180px-Flower_of_Life_%28Memorial%29_general_vi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190" y="2049925"/>
            <a:ext cx="4441826" cy="4269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320x24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937" y="2081893"/>
            <a:ext cx="3388178" cy="4237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190" y="5173635"/>
            <a:ext cx="82811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каменных лепестках цветка заветные слова: «Пусть всегда будет солнце!»</a:t>
            </a:r>
            <a:endParaRPr lang="ru-RU" sz="3200" b="1" dirty="0">
              <a:solidFill>
                <a:srgbClr val="00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22 июня 1941 год</a:t>
            </a:r>
            <a:endParaRPr lang="ru-RU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Начало войны: фотохроника - postnext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591" y="2119313"/>
            <a:ext cx="7874244" cy="360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8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879" y="538843"/>
            <a:ext cx="5363936" cy="3477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526" y="2775857"/>
            <a:ext cx="5493204" cy="3523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3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071" y="775607"/>
            <a:ext cx="5103484" cy="5020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1555" y="881744"/>
            <a:ext cx="5199845" cy="4914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33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386" y="1220734"/>
            <a:ext cx="5478235" cy="5082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8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Ленинград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1825624"/>
            <a:ext cx="5181600" cy="491002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Такою все дышало тишиной,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вся Земля еще спала, казалось,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знал, что между миром и войной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Всего каких-то пять минут осталось.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32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96043" y="930729"/>
            <a:ext cx="5003120" cy="48169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862885"/>
            <a:ext cx="4996543" cy="53140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может быть страшнее, чем война?!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слёзы да страдания несёт она.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счастье разбивает у людей,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Любимых разлучая и друзей.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2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локада Ленинграда (36 фотографий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357" y="800100"/>
            <a:ext cx="5535386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555346" y="708338"/>
            <a:ext cx="4798454" cy="56026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смерч, врываясь в мирные дома,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рушит яростно, не ведая сама,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веру в разум убивает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души пламенем отчаянья сжигает.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76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и Великой Отечественной (175 ФОТО). . Часть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178" y="685799"/>
            <a:ext cx="5633358" cy="539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03076" y="746975"/>
            <a:ext cx="4322817" cy="542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оправдать детей невинных муки,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Скорбь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матерей, седых от горя и разлуки,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Надежд, ласкавших жизнь, крушенье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мира варварское разрушенье?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98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226</TotalTime>
  <Words>345</Words>
  <Application>Microsoft Office PowerPoint</Application>
  <PresentationFormat>Произвольный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Слайд 1</vt:lpstr>
      <vt:lpstr>Дети Ленинграда</vt:lpstr>
      <vt:lpstr>22 июня 1941 год</vt:lpstr>
      <vt:lpstr>Слайд 4</vt:lpstr>
      <vt:lpstr>Слайд 5</vt:lpstr>
      <vt:lpstr>Ленинград</vt:lpstr>
      <vt:lpstr>Слайд 7</vt:lpstr>
      <vt:lpstr>Слайд 8</vt:lpstr>
      <vt:lpstr>Слайд 9</vt:lpstr>
      <vt:lpstr>Слайд 10</vt:lpstr>
      <vt:lpstr>Слайд 11</vt:lpstr>
      <vt:lpstr>Хлеб блокадного Ленинграда</vt:lpstr>
      <vt:lpstr>Дневной паёк – сто двадцать пять граммов хлеба.</vt:lpstr>
      <vt:lpstr>За 900 дней погибло 800 тысяч человек. </vt:lpstr>
      <vt:lpstr>Девочка-ленинградка Таня Савичева </vt:lpstr>
      <vt:lpstr>Ее дневник стал историей, страницей летописи блокадного Ленинграда. В те жуткие дни Таня сделала в записной книжке девять коротких трагических записей.</vt:lpstr>
      <vt:lpstr>Слайд 17</vt:lpstr>
      <vt:lpstr>Слайд 18</vt:lpstr>
      <vt:lpstr>Отличницы 4-ого класса 47 школы Ленинграда, награждённые медалями за оборону Ленинграда – ноябрь 1943 года</vt:lpstr>
      <vt:lpstr>Дети в бомбоубежище</vt:lpstr>
      <vt:lpstr>Вова Егоров- 15-летний защитник города</vt:lpstr>
      <vt:lpstr>По дороге из Питера к Ладоге у станции Ржевка неожиданно вырастает на придорожном холме белая каменная ромашка – «Цветок жизни». Это памятник детям блокадного Ленинграда.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Windows User</cp:lastModifiedBy>
  <cp:revision>20</cp:revision>
  <dcterms:created xsi:type="dcterms:W3CDTF">2015-04-20T09:45:13Z</dcterms:created>
  <dcterms:modified xsi:type="dcterms:W3CDTF">2017-05-12T13:07:41Z</dcterms:modified>
</cp:coreProperties>
</file>