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76" y="-1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249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Пионеры – герои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4868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СОШ № 3 г. Амурска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Классный час «Дети войны»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4869160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Кожухова Ольга Борисовна,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09329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23.04.2017г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d:\Мои документы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9319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1" name="Picture 3" descr="d:\Мои документы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9144000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9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Мои документы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928991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6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Мои документы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298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Мои документы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2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55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Мои документы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55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931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2015-04-06T23:18:18Z</dcterms:created>
  <dcterms:modified xsi:type="dcterms:W3CDTF">2017-05-12T00:19:15Z</dcterms:modified>
</cp:coreProperties>
</file>