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48"/>
  </p:notesMasterIdLst>
  <p:sldIdLst>
    <p:sldId id="376" r:id="rId2"/>
    <p:sldId id="336" r:id="rId3"/>
    <p:sldId id="379" r:id="rId4"/>
    <p:sldId id="378" r:id="rId5"/>
    <p:sldId id="327" r:id="rId6"/>
    <p:sldId id="321" r:id="rId7"/>
    <p:sldId id="325" r:id="rId8"/>
    <p:sldId id="383" r:id="rId9"/>
    <p:sldId id="335" r:id="rId10"/>
    <p:sldId id="337" r:id="rId11"/>
    <p:sldId id="338" r:id="rId12"/>
    <p:sldId id="339" r:id="rId13"/>
    <p:sldId id="341" r:id="rId14"/>
    <p:sldId id="340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74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8" r:id="rId42"/>
    <p:sldId id="370" r:id="rId43"/>
    <p:sldId id="371" r:id="rId44"/>
    <p:sldId id="372" r:id="rId45"/>
    <p:sldId id="386" r:id="rId46"/>
    <p:sldId id="373" r:id="rId47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66FF"/>
    <a:srgbClr val="0000FF"/>
    <a:srgbClr val="6600CC"/>
    <a:srgbClr val="FF0066"/>
    <a:srgbClr val="66FF66"/>
    <a:srgbClr val="FFFF00"/>
    <a:srgbClr val="0099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32" autoAdjust="0"/>
    <p:restoredTop sz="93380" autoAdjust="0"/>
  </p:normalViewPr>
  <p:slideViewPr>
    <p:cSldViewPr>
      <p:cViewPr varScale="1">
        <p:scale>
          <a:sx n="60" d="100"/>
          <a:sy n="60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402C9-3576-4C31-BE48-07ABBBD1A2AA}" type="datetimeFigureOut">
              <a:rPr lang="ru-RU" smtClean="0"/>
              <a:pPr/>
              <a:t>15.05.2017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71592-0D81-4258-997F-1226881234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9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E0107E1-9062-470A-B416-BC7066985E46}" type="slidenum">
              <a:rPr lang="ru-RU" altLang="ru-RU" smtClean="0">
                <a:latin typeface="Arial" charset="0"/>
              </a:rPr>
              <a:pPr/>
              <a:t>2</a:t>
            </a:fld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CB1D2E1-A768-442A-8EDE-E6DF23A383C6}" type="slidenum">
              <a:rPr lang="ru-RU" altLang="ru-RU" smtClean="0">
                <a:latin typeface="Arial" charset="0"/>
              </a:rPr>
              <a:pPr/>
              <a:t>10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71592-0D81-4258-997F-122688123440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E2C194-66C2-48F8-A969-B9FB7A903F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B1C76B4-26A0-4767-A594-23A2223DD11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36C558-C8F6-45C9-8148-3CBE8245326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91AB0-C856-4D30-B9D3-1C170D9803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116F1-DCEA-456E-AB7D-E56E0C434B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B35CF3C-C2E9-4E8B-91B0-E0C52679DFD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1D57832-47A8-47A1-898F-577CC15F25F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1FCF6DB-9F8F-44D9-9C8C-34D08869FEA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554C1C5-ABD7-4B65-B6EE-49AC343B617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46F1282-993F-4DF3-BADC-A1AD7AF5AA0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20D2701-937D-4990-9F54-F4902366539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6E4DC33-2C49-4610-9BE5-F937026E062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A26C13C-E7B9-4427-9015-C798E8C008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1F01436A-9032-4756-83B0-72A583F65B9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9.png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J:\&#1074;&#1080;&#1088;&#1090;&#1091;&#1072;&#1083;&#1100;&#1085;&#1099;&#1081;%20&#1084;&#1091;&#1079;&#1077;&#1081;%202015\multikeys_-_o_toy_vesne_(zaycev.net).mp3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320762"/>
          </a:xfrm>
        </p:spPr>
        <p:txBody>
          <a:bodyPr/>
          <a:lstStyle/>
          <a:p>
            <a:pPr algn="ctr"/>
            <a:r>
              <a:rPr lang="ru-RU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ГЕРОИ БЫЛЫХ ВРЕМЕН</a:t>
            </a:r>
            <a:endParaRPr lang="ru-RU" dirty="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240340">
            <a:off x="2529521" y="4063487"/>
            <a:ext cx="5132300" cy="130865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ОТРАДОВСКАЯ СОШ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КОСИВЧЕНКО Ю.И.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Я помню,я горжус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64704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83568" y="4797152"/>
            <a:ext cx="1656184" cy="1418456"/>
            <a:chOff x="6470650" y="4464050"/>
            <a:chExt cx="1182688" cy="914400"/>
          </a:xfrm>
        </p:grpSpPr>
        <p:pic>
          <p:nvPicPr>
            <p:cNvPr id="6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7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 descr="http://www.uchportal.ru/_ld/380/26893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 r="1173" b="1503"/>
          <a:stretch>
            <a:fillRect/>
          </a:stretch>
        </p:blipFill>
        <p:spPr bwMode="auto">
          <a:xfrm>
            <a:off x="0" y="-460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6" descr="data:image/jpeg;base64,/9j/4AAQSkZJRgABAQAAAQABAAD/2wCEAAkGBhQSERQUExQUFBQWFxcaFBcYGBUYFxUXFxcYGBUVFxcXHCYeGBkjGRgYHy8gIycpLCwsFx4xNTAqNSYrLCkBCQoKDgwOGg8PGiwkHCQuLCosLCkpKSwpLCkpLCkpKSksLCwsKSksKSksKSksKSksKSwsLCwsLCwpLCwpLCksLP/AABEIALUBFgMBIgACEQEDEQH/xAAcAAABBAMBAAAAAAAAAAAAAAAAAgMEBQEGBwj/xABJEAABAwIBBwkDCAcIAgMAAAABAAIDBBEhBRIxQVFx8AYHE2GBkaGxwSIy0QgUUnKywuHxIyQlYnOiszVCRFOSk6PSgsMXM2P/xAAaAQADAQEBAQAAAAAAAAAAAAAAAQIDBAUG/8QAKxEAAgEDAgYBAwUBAAAAAAAAAAECAxExBBITFCEyQVEiYXGRFUJDUqEF/9oADAMBAAIRAxEAPwDuKEIQAIWp85XLI5No+lY0Oke8Rxh3uhxDnFzgNIAacNtlxeh5wcoyvLnVcuOoENaNzWiwCznNQXU6KOnlVwelELjGSucisiIL3iZuF2vAGHU5oBBttuMdBVtlbn1himYyOnkkbm3lJcGOaToDBYh+vG4CiFeE8FVNLUg/Z1FC1DkfznU2UZXQxtljka3ODZA0ZzQbOLS1xGBIwNtO+13Q8qKaZ8rI5mOdDfpdIDQLhxuQAQCLEgkBbXRzuEllFohay3nHoC4jp9GvMkzTuObZTqflfRv92pg7XtB7nEKd8X5G6c14f4LhCjw5Rif7kkbtzmnyKkXV3JtYEIRdAgQhCABCEIAEIRdAAhCEACEJqoqWMGc9zWN2uIA7ygB1CqJ+V9Ez3qumG+aO/dnKtqOc/JrNNXGfqh7/ALDSldFqEnhM2lC0Kp568nN0Omf9WJw+3mqrqOfmAH2KaZw/edG3wBclvivJaoVH4OooXLGc/UNhelmub3s6O3VYm1+7vSsjc9fSzSMkpXNGbePNeHaNUhcABfDEX3a1LqxXVsrlqvo6ihckypy9q5AQ17YhqDBYnZi658lpOVuWtewgsq5xbH3yR3G4WEdVCbsjfkJ2u2j0ihaBzTc4MmUY5WTgdNDmXeBYSNfnWdmjAOBab2wxGhb+upO5xSi4uzBCEJkghCEAcw+UDHfJ8J2VLfGKVceyCF23n1ivkon6M0R8S31XFuTzLrk1GD1tD1RsYjwVDl6GzmO14js0rZoI+O661/lGP0kbd58gvOov5nfUXQdyPlGSlnE0Vg8NeAep7S0nDWL3HWAm4QRoJFxY2uLg6QdoUsUnuqS+h2K3V8GezrchRjBLLVIbDbSnhT7Fm5FJEExWS4qySJwdHI9jgRYtcRYjtUs03GxNzQdSFMGhp3KGqbcipnGN7iWTt/vJUPLGtFv1uo7ZHnzJUf5tpGvUsfNsVsqn1I2Rfgt6fl7XtIcKmQ2Oh2a4HqIcDdbdk7nodmATU+c/6UbrNO9rgS3vK57HApMMA7ELUSjhky08J5RsmUecmslfdr+hZqaxrT3ueCSe4dSjVfOFXvzQJiwBgBzWx3cRpeTbAnYMFBZRgpIosdGrYsuZl7NI0Ka/ah9/KmuIwqpu+3ooE3Kqtx/W6jH/APRwA8dPWrH5rbAWUN9AlHUPyy+FD0vwV8uX61wxqqr/AHpf+yr5ayocfanmO+WQ+ZV46j2JDKG+ratFqGPhx9ECLlHXRNsyqqQ3Z0ryBuuTZV1dPLO7OmkfK7a9znkdXtFbC/J2FiFHbk7HQqWougVKK6pGvNpCsOpVsT6T0/FNSUeu3G1NVhuBr/QaFLdS4XtqUqWlx7le0VCLi4wslOtZXBRNZZSXWwcmqQfpPpEgbgNHmVNGTW3BtrWcjuHSS9TgP5Vz1K26LsO1iVNTYHjFabyjZbjrW71E4F+Nq0zlVNfV27uAlpW9w5drN4+TtB7Va/qhb39KT5BdpXKvk901qOpfrdPm9jY2EfaK6qvejg+crO82CEIVGIIQhAGic9kd8kTHY+E/8rR6riPJo+q7pzy/2NU74f60a4TyYeL8bvguTVdp63/PN1pI+ONfwWu5Wgzq1o2N69p/BbRRDBa84Xr3dTW/ZB9V5FJ/KT+h6MupZilUgQ4aE/HGnOiWDmDIbqYHVdPMpAO78lIY3QnywKXNiuVr6bQkGm2+W1WogwHHH4LIpr8daN4mynlpBp43hMOpe1bBLTarY6lHNINipVARTwUilsoyASPxU+Cmt234xUjosEpVB3IMVP1bOrV1J4U1+5Soo/FLjbisnIVyCIPySJKfHsVi1vUkSs0I3DTKxlJp47O9Yio7FWQZge/zWeh47k97HuK+op74pt1PberQxYcd6TLBihTC5RSU3HG9D6fRdWcsOCjzN1LZTuVcq25Pu7xVoyOxCRG3jWn4Rcpzk2FzEseBtp1Kj5LuPTT303B8/wAFsEwwWu8nD+tzbh5j4p0+sJEtl1XDTxwdS0nlK708cfQLd684LQ+UsmOlb6TuHJ/A7PzDxWyWT9KeU9wY37q6MtF5lYrZHgP0nTH/AJXj0W9L3lg+bqd7BCEJmYIQhAGm88A/Y1Xuj/rRrz7ycf7XHGpegud8/sar+rH/AFo1555On2x6Lm1Haz09Bk6Nk/3R2fBUNKL183UR4NAV7RH2VQ5KdesqD+87YvEp/v8AserLJszFkLGpJY88eK5xMdjGPHWnyMVFYpTT4W+ClkjrRo6vhiBxrT7G4/DZtts3JpuKeHHUe38FBLFvj0cfgmHx7U+X4cfns2pD2pXEhsbvQpTRx4IDML8aEprvwQMRa1tQ4/BYD7Hf6LEjrFMudo237E7DJAf5rJYkQu0pWf5KWAZmlKibfjXsWWt4sls460CuILcDx1puXxTr3XukSuQMhONjioklrqdI3ElQZI8e9bRKG87T2caFlkmhNE/ilNebBa2GSpCtayCP12Ufu/eC2KQrWsku/X5PqHZ9Jqul2y+wn4LzKbsL31LnuXpLuK6BlE4a/Fc6y467yurRLqKq7QPRnNC22R6T6rz3yyFbitT5qR+yKP8Ahn7blti9pYPnJdzBCEJkghCEAaZzxD9jVe6L+tGvPHJ73xrXojnh/sar+rH/AFo1545Ous8Lnr9rPS0OTo1KfZ08b1RZEH6zUH993n1K6o3+yqTIsgE83W93mvEhiR6zybG44JOdgspLSsBMVC/EKeMVBjGKmXx7FMiWSowlFIj0ceScWLEHcs6FjdxgkvfZIBwaE0XJQfgmXC26/HomhCaiQcbFHMmKde3aoz3rRIaH4ZOOxSYJNXV4/kocZUinOKUkNkxJWQcTu9Vg7VmSYb8OLrEjrhYkwKdOKQyO+6gVGk7tCsyoFTuWkARAcLrDsFl2nyTTnYrpRQ+XLXsmm1c/6h8wrl8lgqLJs16wn90+a1prpL7A/BfV59k8X4uub5Y98roeUJPZXPctOu8nrXTo8k1uw9K81jbZIo/4Xm5xW1rVua8/smi/gt8ytpXsI+dllghCEyQQhCANK55H2yNVdfRDvnjXnXIxs4L0Jz2vtkefrdCP+Zh9F58yH7wWFbB6WiydCyc/2MdnoqXJrR84lP7x2K3jZ+jFuOpUuShaR+9eNDEmes/BtLNCSAkRPwCyxcwh+n0qWLYKHTuUprcFnIkktHH5qQ7QfVR4ypDXX7lkxMRxu09qHNukg+HBw7lhzrFAC83BNvdhvS26ElzUIBojs8uLKJIMdO3SpTm77+vfx1qJLp1rVALiGHbx4p+LA71GiJ1J9p0H8EMZLzlk6EzG6/cns3BZMQm1yLpxiavsSyNKTAHqHUFSn+6oEmnv47lcECIU5tfQoIdipdW7FVjnY967ILoMeqZVT5GA+cv+qbKVUSqHkX/75PqHxK6Iq0GLyi2yq/2cL8XWhZSOK3yubZmOnUtDyofaK20hNftPTfNb/ZFH/C+85bUtS5qH3yPR/wAMjue4ei21eqj5+WWCEITJBCEIA5zz9TWySR9KaIeLnfdXB8hD2l2n5RNRbJ8DfpVLT/pik9SFxbIgx440XWFbB6Wiyb3Fcxlt7YHEdeA0qiyHC5sj2v8AeGlXlI72eNfpdVUJtVvG0N8sF5EH0kj1Xk2GNwsOOpOhNRsw42pZxK5WDHYipkb1DYFLhcs5CJLBhx4hSGYccalHacOO1OjwxWTJYJLmpQbx8FiUYJAJa7BKJw7U2G4dqUwYfmgbG5L20cX2KHNdT3FRpI78aVcWCGKc8cFP5wvxsTMUenjUnmdfVdUxkmI8fDuT0jsOOzFNMFjoWScDgsmSZzbYpEpTjnpLnIGNB+HcokzsePin3HDt/FRp9K0iMratyqnPVpVqsczFdtPBLGZnXUPIbj08ltQA8VNqG2Cg8nm3MjtPtW8F0LsZPlFrXm7bd2jYtIyt7x3rdK++bbs8eO5aVlY+0tdKKv2HpDmXmzsjU37vSt7ppPQrd1zrmFmzsktH0ZpR4h33l0VemjwJZYIQhMkEIQgDi/ykaizKJm10zv8ASIwPtFcsyEPaC375RdVespY/owud/rkI/wDWtGyGzELnrv4s9TQrqbpRe7xu9FR1j82rH7zQrqnwaLa/LVvVDlwWniO0WOzA/ivKpK8mepLBttKbtToYm6EXb2J4O61xPINDkMacDeONCIeMEpo81DZJIBwTjXXTbXYLLXLIRlrr8bEkv2ocbAo1X60AZBugJAclMcPPsQBhyRKNHHGpLe9JcbpoYkMxKzmYoi0kpQTAdD1kpJ0BIMikVhZOi6RJa6xnXWHYpjElqi1A3KSSoszsOPNXECtnao5jU+VqbdCF0qQWKHK7rNJTXJgewTtceN3wTnKR9mFKyBDaFvee3z3Lr/iEl8iVlHj4LR8rDEreay2b1jStMytGtdKTWXwO2fJ3nvk6Zv0al3c6OI+hXVFxf5N1R7FbHsdC4f8AkJGn7IXaF6iwfPT7mCEITJBCEIA81c9tZ0mWJG/5UcTP5ekPjIqTJTOOOMFjltVdNlSsfpBnkA3MdmN8GhLyebDsK46z6Ht6SO1GzUr7tvt09fWqblMfcdsKXycqv0RadLSbbnaN+tJ5REFthqxvx2LhhHbVsdl7xuX1LMehbbWE5BLbr9FS5PykOiaNimRVOOlYyptXKNhhqfC6UJNqpmVWOHHwUl1WMPxXO6YrFoJcO3jjqSultoVa2sG1ArRdRw2FixMm1HT4WUAVV93kldPe3GKNgWJj5seMUovt3KvdMnH1SNgWJjZeOOMEPd5qEZkCdLYFibHJ4pzrUIypwVKlxFYkmVMl6jmW+HxRn4JqAWJMEvHp5J0lQ2PSjKjYFhbnJp7UGRIebqlEBsgJqtFm9qea3FNV59g6rBWsoDUuVT/dG1WtA2zG7uOPzWvZSquklaNivaWpAYL6fTr41LvnFqCQRy2JyhOAWtvi4EgbQLX7MVrWVAp1XVZ1Tnf3WjNHjj3lQ68gralHbYiTumb18niqza2pj+nAHdrJGjyeV31ea+ZOozMsRD/Mjlb/ACF/3F6UXoxweDXVpghCFRiCaq6gRse86GtLjuaLnyTq1fnPyqafJVXI33ujzB1GUiK/Zn37EDWTyxUVxLnO0ucSSesm5UzJ0jnNuSdNhuCplYRyOa0AYW79qwkuh6dKb3X8GwRR2BsSD1YdveqxmVHOFn49evt+KYjqJL++7vSSyyxULZOt1G+qLPJsthbYrIVVlSRvzdCkMnUyhd3NYy6WLhldfjapbqpUDZsL8b0/HPcN4CydMN5eNqjpWTVY4cYqq+crEkusabLPhlKRdsqsdnHUnentbatfhqTcYnSpDqvRr9N6l0h7i3FVjpWZZlVCcbeLIdU4a+LqeGPcWzpuvBKE/wAbKqdVWslio2HZuU8MLlyJsNP4LHzlVnzuyz0+jXh+SjhjLNsvhxglmfFVrZkrp0tgFmJcdiVnquinseNHqnTPhx2KHACa56w+SwUM1CS6dCgBJZLio2X6nNhd14JLJcVE5QNJiNt61jD5IlmlyT2cT3JzJ8jpJbuN7A2GoXNsBq0qPLbDtWDEdS9W3Q5ru5b1cYx4tx6qgyldslwSLgeGHoslhG3vTVXcgE42w704R2mVablHBsvNjlDNyrRk4Hpg3fngs+8vVq8V0NW6GSOVnvRua9u9hDh4hez6WfPYx+jOaHbri/quiJ5tZt2uOoQhUYAqflfkD57RT01w0ysIaToDwQ5hPUHAK4QgDxllrIstJM+GdhZIw2IPg4HW06QRpSW1YtjgV615R8jqSvaG1ULZLe67Fr2/Ve0hwHVey0Wr+TvQuN2TVMY+jeNw7CWX7yVDjc6YV9pwanrQBje+PmnaaKSoeI4mOc46A0FzjuAxPYu60/yd6BpBdLVP6s6NoPdHfxW7cmuRFHQA/NoQwuwc8kueRsznEm3UFOwvmXax5frKCSF5jlY9jxpa9pa4bLh2ISM4r1XlvktS1mb84hZKW+6TcEdQcCDbq0KDDzd5Oboo4O1ud9q6XDZotXG3VHmMtJCejfo0L1LFyVo2+7S043RR/wDVTIqCNvuxsbua0eQRwxc2vCPK0UTjoaTuBKsqbItQ73aed19kch+6vTwCyjhIXOPwjzgzkTXP0Uk/awt+1ZTo+bXKB0UzhvdCPN916BQjgoXOT9I4TSc1dc7PL4swBjiBnxe063ssFnEC50k2Fgddk3/8YZR/yB/uQ/8AZd6QlwIi52p9DhUHNXlDXGwb5GehOxOP5r8oN0RsdukZ94hdxQjl4j52p9Dgk3N1lAf4Zx3Pi9HpDOQeUB/hZP8AUzRp1OXfkJcvEfPVPSOAnkXXjH5rL/KfIpI5HV+H6rL3BegFiyXLRHz8/SOU5E5rJHtzqhzonHQxtiR9Y4i/UO9RMs821TDjFadnVg8f+J09hO5dhsghN6aDViFraidzzvJBKDYxSA9bXDzCZc9w0gjfgvRnRrJYNeKy5Rezf9Qf9f8ATzlHLdGU3fonHqXoWXJcLveijdvY0+YVbV8iKKQFrqaOx05oLPsEKeUd7plc/F5R5RqmG2cNAKxHlHaO74L023mlyYP8NfqMk1u7PVRlPmEybKbsE0HVHJcd0od5rq2ezB6lJ3iedvnYzicbWCTLUBxAt7IOO0rt1R8m6E+5WSt+tGx3k5qssifJ9ooiHTyS1BH90kRsO8M9r+ZPYQ9RdWKTLvMY2Stp30VhRS5pmGffomixJYXEucHt0abE7NHa2MAAAFgMANgGpJggaxrWMAa1oDWtGAAAsABqACcV2OZybBCEJkghCEACEIQAIQhAAhCEACEIQAIQhAAhCEACEIQAIQhAAhCEACEIQAIQhAAhCEACEIQAIQhAAhCEACEIQAIQh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76" name="AutoShape 8" descr="data:image/jpeg;base64,/9j/4AAQSkZJRgABAQAAAQABAAD/2wCEAAkGBhQSERQUExQUFBQWFxcaFBcYGBUYFxUXFxcYGBUVFxcXHCYeGBkjGRgYHy8gIycpLCwsFx4xNTAqNSYrLCkBCQoKDgwOGg8PGiwkHCQuLCosLCkpKSwpLCkpLCkpKSksLCwsKSksKSksKSksKSksKSwsLCwsLCwpLCwpLCksLP/AABEIALUBFgMBIgACEQEDEQH/xAAcAAABBAMBAAAAAAAAAAAAAAAAAgMEBQEGBwj/xABJEAABAwIBBwkDCAcIAgMAAAABAAIDBBEhBRIxQVFx8AYHE2GBkaGxwSIy0QgUUnKywuHxIyQlYnOiszVCRFOSk6PSgsMXM2P/xAAaAQADAQEBAQAAAAAAAAAAAAAAAQIDBAUG/8QAKxEAAgEDAgYBAwUBAAAAAAAAAAECAxExBBITFCEyQVEiYXGRFUJDUqEF/9oADAMBAAIRAxEAPwDuKEIQAIWp85XLI5No+lY0Oke8Rxh3uhxDnFzgNIAacNtlxeh5wcoyvLnVcuOoENaNzWiwCznNQXU6KOnlVwelELjGSucisiIL3iZuF2vAGHU5oBBttuMdBVtlbn1himYyOnkkbm3lJcGOaToDBYh+vG4CiFeE8FVNLUg/Z1FC1DkfznU2UZXQxtljka3ODZA0ZzQbOLS1xGBIwNtO+13Q8qKaZ8rI5mOdDfpdIDQLhxuQAQCLEgkBbXRzuEllFohay3nHoC4jp9GvMkzTuObZTqflfRv92pg7XtB7nEKd8X5G6c14f4LhCjw5Rif7kkbtzmnyKkXV3JtYEIRdAgQhCABCEIAEIRdAAhCEACEJqoqWMGc9zWN2uIA7ygB1CqJ+V9Ez3qumG+aO/dnKtqOc/JrNNXGfqh7/ALDSldFqEnhM2lC0Kp568nN0Omf9WJw+3mqrqOfmAH2KaZw/edG3wBclvivJaoVH4OooXLGc/UNhelmub3s6O3VYm1+7vSsjc9fSzSMkpXNGbePNeHaNUhcABfDEX3a1LqxXVsrlqvo6ihckypy9q5AQ17YhqDBYnZi658lpOVuWtewgsq5xbH3yR3G4WEdVCbsjfkJ2u2j0ihaBzTc4MmUY5WTgdNDmXeBYSNfnWdmjAOBab2wxGhb+upO5xSi4uzBCEJkghCEAcw+UDHfJ8J2VLfGKVceyCF23n1ivkon6M0R8S31XFuTzLrk1GD1tD1RsYjwVDl6GzmO14js0rZoI+O661/lGP0kbd58gvOov5nfUXQdyPlGSlnE0Vg8NeAep7S0nDWL3HWAm4QRoJFxY2uLg6QdoUsUnuqS+h2K3V8GezrchRjBLLVIbDbSnhT7Fm5FJEExWS4qySJwdHI9jgRYtcRYjtUs03GxNzQdSFMGhp3KGqbcipnGN7iWTt/vJUPLGtFv1uo7ZHnzJUf5tpGvUsfNsVsqn1I2Rfgt6fl7XtIcKmQ2Oh2a4HqIcDdbdk7nodmATU+c/6UbrNO9rgS3vK57HApMMA7ELUSjhky08J5RsmUecmslfdr+hZqaxrT3ueCSe4dSjVfOFXvzQJiwBgBzWx3cRpeTbAnYMFBZRgpIosdGrYsuZl7NI0Ka/ah9/KmuIwqpu+3ooE3Kqtx/W6jH/APRwA8dPWrH5rbAWUN9AlHUPyy+FD0vwV8uX61wxqqr/AHpf+yr5ayocfanmO+WQ+ZV46j2JDKG+ratFqGPhx9ECLlHXRNsyqqQ3Z0ryBuuTZV1dPLO7OmkfK7a9znkdXtFbC/J2FiFHbk7HQqWougVKK6pGvNpCsOpVsT6T0/FNSUeu3G1NVhuBr/QaFLdS4XtqUqWlx7le0VCLi4wslOtZXBRNZZSXWwcmqQfpPpEgbgNHmVNGTW3BtrWcjuHSS9TgP5Vz1K26LsO1iVNTYHjFabyjZbjrW71E4F+Nq0zlVNfV27uAlpW9w5drN4+TtB7Va/qhb39KT5BdpXKvk901qOpfrdPm9jY2EfaK6qvejg+crO82CEIVGIIQhAGic9kd8kTHY+E/8rR6riPJo+q7pzy/2NU74f60a4TyYeL8bvguTVdp63/PN1pI+ONfwWu5Wgzq1o2N69p/BbRRDBa84Xr3dTW/ZB9V5FJ/KT+h6MupZilUgQ4aE/HGnOiWDmDIbqYHVdPMpAO78lIY3QnywKXNiuVr6bQkGm2+W1WogwHHH4LIpr8daN4mynlpBp43hMOpe1bBLTarY6lHNINipVARTwUilsoyASPxU+Cmt234xUjosEpVB3IMVP1bOrV1J4U1+5Soo/FLjbisnIVyCIPySJKfHsVi1vUkSs0I3DTKxlJp47O9Yio7FWQZge/zWeh47k97HuK+op74pt1PberQxYcd6TLBihTC5RSU3HG9D6fRdWcsOCjzN1LZTuVcq25Pu7xVoyOxCRG3jWn4Rcpzk2FzEseBtp1Kj5LuPTT303B8/wAFsEwwWu8nD+tzbh5j4p0+sJEtl1XDTxwdS0nlK708cfQLd684LQ+UsmOlb6TuHJ/A7PzDxWyWT9KeU9wY37q6MtF5lYrZHgP0nTH/AJXj0W9L3lg+bqd7BCEJmYIQhAGm88A/Y1Xuj/rRrz7ycf7XHGpegud8/sar+rH/AFo1555On2x6Lm1Haz09Bk6Nk/3R2fBUNKL183UR4NAV7RH2VQ5KdesqD+87YvEp/v8AserLJszFkLGpJY88eK5xMdjGPHWnyMVFYpTT4W+ClkjrRo6vhiBxrT7G4/DZtts3JpuKeHHUe38FBLFvj0cfgmHx7U+X4cfns2pD2pXEhsbvQpTRx4IDML8aEprvwQMRa1tQ4/BYD7Hf6LEjrFMudo237E7DJAf5rJYkQu0pWf5KWAZmlKibfjXsWWt4sls460CuILcDx1puXxTr3XukSuQMhONjioklrqdI3ElQZI8e9bRKG87T2caFlkmhNE/ilNebBa2GSpCtayCP12Ufu/eC2KQrWsku/X5PqHZ9Jqul2y+wn4LzKbsL31LnuXpLuK6BlE4a/Fc6y467yurRLqKq7QPRnNC22R6T6rz3yyFbitT5qR+yKP8Ahn7blti9pYPnJdzBCEJkghCEAaZzxD9jVe6L+tGvPHJ73xrXojnh/sar+rH/AFo1545Ous8Lnr9rPS0OTo1KfZ08b1RZEH6zUH993n1K6o3+yqTIsgE83W93mvEhiR6zybG44JOdgspLSsBMVC/EKeMVBjGKmXx7FMiWSowlFIj0ceScWLEHcs6FjdxgkvfZIBwaE0XJQfgmXC26/HomhCaiQcbFHMmKde3aoz3rRIaH4ZOOxSYJNXV4/kocZUinOKUkNkxJWQcTu9Vg7VmSYb8OLrEjrhYkwKdOKQyO+6gVGk7tCsyoFTuWkARAcLrDsFl2nyTTnYrpRQ+XLXsmm1c/6h8wrl8lgqLJs16wn90+a1prpL7A/BfV59k8X4uub5Y98roeUJPZXPctOu8nrXTo8k1uw9K81jbZIo/4Xm5xW1rVua8/smi/gt8ytpXsI+dllghCEyQQhCANK55H2yNVdfRDvnjXnXIxs4L0Jz2vtkefrdCP+Zh9F58yH7wWFbB6WiydCyc/2MdnoqXJrR84lP7x2K3jZ+jFuOpUuShaR+9eNDEmes/BtLNCSAkRPwCyxcwh+n0qWLYKHTuUprcFnIkktHH5qQ7QfVR4ypDXX7lkxMRxu09qHNukg+HBw7lhzrFAC83BNvdhvS26ElzUIBojs8uLKJIMdO3SpTm77+vfx1qJLp1rVALiGHbx4p+LA71GiJ1J9p0H8EMZLzlk6EzG6/cns3BZMQm1yLpxiavsSyNKTAHqHUFSn+6oEmnv47lcECIU5tfQoIdipdW7FVjnY967ILoMeqZVT5GA+cv+qbKVUSqHkX/75PqHxK6Iq0GLyi2yq/2cL8XWhZSOK3yubZmOnUtDyofaK20hNftPTfNb/ZFH/C+85bUtS5qH3yPR/wAMjue4ei21eqj5+WWCEITJBCEIA5zz9TWySR9KaIeLnfdXB8hD2l2n5RNRbJ8DfpVLT/pik9SFxbIgx440XWFbB6Wiyb3Fcxlt7YHEdeA0qiyHC5sj2v8AeGlXlI72eNfpdVUJtVvG0N8sF5EH0kj1Xk2GNwsOOpOhNRsw42pZxK5WDHYipkb1DYFLhcs5CJLBhx4hSGYccalHacOO1OjwxWTJYJLmpQbx8FiUYJAJa7BKJw7U2G4dqUwYfmgbG5L20cX2KHNdT3FRpI78aVcWCGKc8cFP5wvxsTMUenjUnmdfVdUxkmI8fDuT0jsOOzFNMFjoWScDgsmSZzbYpEpTjnpLnIGNB+HcokzsePin3HDt/FRp9K0iMratyqnPVpVqsczFdtPBLGZnXUPIbj08ltQA8VNqG2Cg8nm3MjtPtW8F0LsZPlFrXm7bd2jYtIyt7x3rdK++bbs8eO5aVlY+0tdKKv2HpDmXmzsjU37vSt7ppPQrd1zrmFmzsktH0ZpR4h33l0VemjwJZYIQhMkEIQgDi/ykaizKJm10zv8ASIwPtFcsyEPaC375RdVespY/owud/rkI/wDWtGyGzELnrv4s9TQrqbpRe7xu9FR1j82rH7zQrqnwaLa/LVvVDlwWniO0WOzA/ivKpK8mepLBttKbtToYm6EXb2J4O61xPINDkMacDeONCIeMEpo81DZJIBwTjXXTbXYLLXLIRlrr8bEkv2ocbAo1X60AZBugJAclMcPPsQBhyRKNHHGpLe9JcbpoYkMxKzmYoi0kpQTAdD1kpJ0BIMikVhZOi6RJa6xnXWHYpjElqi1A3KSSoszsOPNXECtnao5jU+VqbdCF0qQWKHK7rNJTXJgewTtceN3wTnKR9mFKyBDaFvee3z3Lr/iEl8iVlHj4LR8rDEreay2b1jStMytGtdKTWXwO2fJ3nvk6Zv0al3c6OI+hXVFxf5N1R7FbHsdC4f8AkJGn7IXaF6iwfPT7mCEITJBCEIA81c9tZ0mWJG/5UcTP5ekPjIqTJTOOOMFjltVdNlSsfpBnkA3MdmN8GhLyebDsK46z6Ht6SO1GzUr7tvt09fWqblMfcdsKXycqv0RadLSbbnaN+tJ5REFthqxvx2LhhHbVsdl7xuX1LMehbbWE5BLbr9FS5PykOiaNimRVOOlYyptXKNhhqfC6UJNqpmVWOHHwUl1WMPxXO6YrFoJcO3jjqSultoVa2sG1ArRdRw2FixMm1HT4WUAVV93kldPe3GKNgWJj5seMUovt3KvdMnH1SNgWJjZeOOMEPd5qEZkCdLYFibHJ4pzrUIypwVKlxFYkmVMl6jmW+HxRn4JqAWJMEvHp5J0lQ2PSjKjYFhbnJp7UGRIebqlEBsgJqtFm9qea3FNV59g6rBWsoDUuVT/dG1WtA2zG7uOPzWvZSquklaNivaWpAYL6fTr41LvnFqCQRy2JyhOAWtvi4EgbQLX7MVrWVAp1XVZ1Tnf3WjNHjj3lQ68gralHbYiTumb18niqza2pj+nAHdrJGjyeV31ea+ZOozMsRD/Mjlb/ACF/3F6UXoxweDXVpghCFRiCaq6gRse86GtLjuaLnyTq1fnPyqafJVXI33ujzB1GUiK/Zn37EDWTyxUVxLnO0ucSSesm5UzJ0jnNuSdNhuCplYRyOa0AYW79qwkuh6dKb3X8GwRR2BsSD1YdveqxmVHOFn49evt+KYjqJL++7vSSyyxULZOt1G+qLPJsthbYrIVVlSRvzdCkMnUyhd3NYy6WLhldfjapbqpUDZsL8b0/HPcN4CydMN5eNqjpWTVY4cYqq+crEkusabLPhlKRdsqsdnHUnentbatfhqTcYnSpDqvRr9N6l0h7i3FVjpWZZlVCcbeLIdU4a+LqeGPcWzpuvBKE/wAbKqdVWslio2HZuU8MLlyJsNP4LHzlVnzuyz0+jXh+SjhjLNsvhxglmfFVrZkrp0tgFmJcdiVnquinseNHqnTPhx2KHACa56w+SwUM1CS6dCgBJZLio2X6nNhd14JLJcVE5QNJiNt61jD5IlmlyT2cT3JzJ8jpJbuN7A2GoXNsBq0qPLbDtWDEdS9W3Q5ru5b1cYx4tx6qgyldslwSLgeGHoslhG3vTVXcgE42w704R2mVablHBsvNjlDNyrRk4Hpg3fngs+8vVq8V0NW6GSOVnvRua9u9hDh4hez6WfPYx+jOaHbri/quiJ5tZt2uOoQhUYAqflfkD57RT01w0ysIaToDwQ5hPUHAK4QgDxllrIstJM+GdhZIw2IPg4HW06QRpSW1YtjgV615R8jqSvaG1ULZLe67Fr2/Ve0hwHVey0Wr+TvQuN2TVMY+jeNw7CWX7yVDjc6YV9pwanrQBje+PmnaaKSoeI4mOc46A0FzjuAxPYu60/yd6BpBdLVP6s6NoPdHfxW7cmuRFHQA/NoQwuwc8kueRsznEm3UFOwvmXax5frKCSF5jlY9jxpa9pa4bLh2ISM4r1XlvktS1mb84hZKW+6TcEdQcCDbq0KDDzd5Oboo4O1ud9q6XDZotXG3VHmMtJCejfo0L1LFyVo2+7S043RR/wDVTIqCNvuxsbua0eQRwxc2vCPK0UTjoaTuBKsqbItQ73aed19kch+6vTwCyjhIXOPwjzgzkTXP0Uk/awt+1ZTo+bXKB0UzhvdCPN916BQjgoXOT9I4TSc1dc7PL4swBjiBnxe063ssFnEC50k2Fgddk3/8YZR/yB/uQ/8AZd6QlwIi52p9DhUHNXlDXGwb5GehOxOP5r8oN0RsdukZ94hdxQjl4j52p9Dgk3N1lAf4Zx3Pi9HpDOQeUB/hZP8AUzRp1OXfkJcvEfPVPSOAnkXXjH5rL/KfIpI5HV+H6rL3BegFiyXLRHz8/SOU5E5rJHtzqhzonHQxtiR9Y4i/UO9RMs821TDjFadnVg8f+J09hO5dhsghN6aDViFraidzzvJBKDYxSA9bXDzCZc9w0gjfgvRnRrJYNeKy5Rezf9Qf9f8ATzlHLdGU3fonHqXoWXJcLveijdvY0+YVbV8iKKQFrqaOx05oLPsEKeUd7plc/F5R5RqmG2cNAKxHlHaO74L023mlyYP8NfqMk1u7PVRlPmEybKbsE0HVHJcd0od5rq2ezB6lJ3iedvnYzicbWCTLUBxAt7IOO0rt1R8m6E+5WSt+tGx3k5qssifJ9ooiHTyS1BH90kRsO8M9r+ZPYQ9RdWKTLvMY2Stp30VhRS5pmGffomixJYXEucHt0abE7NHa2MAAAFgMANgGpJggaxrWMAa1oDWtGAAAsABqACcV2OZybBCEJkghCEACEIQAIQhAAhCEACEIQAIQhAAhCEACEIQAIQhAAhCEACEIQAIQhAAhCEACEIQAIQhAAhCEACEIQAIQhAH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3077" name="Picture 13" descr="Полет птиц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68275"/>
            <a:ext cx="21939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4208" flipV="1">
            <a:off x="6994525" y="4889500"/>
            <a:ext cx="1812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Прямоугольник 1"/>
          <p:cNvSpPr>
            <a:spLocks noChangeArrowheads="1"/>
          </p:cNvSpPr>
          <p:nvPr/>
        </p:nvSpPr>
        <p:spPr bwMode="auto">
          <a:xfrm>
            <a:off x="1168400" y="1612900"/>
            <a:ext cx="18002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/>
              <a:t>Агафонченко Ф.Т.</a:t>
            </a:r>
          </a:p>
          <a:p>
            <a:r>
              <a:rPr lang="ru-RU" altLang="ru-RU" sz="1400"/>
              <a:t>Аначко В.И.</a:t>
            </a:r>
          </a:p>
          <a:p>
            <a:r>
              <a:rPr lang="ru-RU" altLang="ru-RU" sz="1400"/>
              <a:t>Андрюхин А.П.</a:t>
            </a:r>
          </a:p>
          <a:p>
            <a:r>
              <a:rPr lang="ru-RU" altLang="ru-RU" sz="1400"/>
              <a:t>Бабахьян Ф.К.</a:t>
            </a:r>
          </a:p>
          <a:p>
            <a:r>
              <a:rPr lang="ru-RU" altLang="ru-RU" sz="1400"/>
              <a:t>Боголмолов П.Н.</a:t>
            </a:r>
          </a:p>
          <a:p>
            <a:r>
              <a:rPr lang="ru-RU" altLang="ru-RU" sz="1400"/>
              <a:t>Богомолов И.Н.</a:t>
            </a:r>
          </a:p>
          <a:p>
            <a:r>
              <a:rPr lang="ru-RU" altLang="ru-RU" sz="1400"/>
              <a:t>Веремеенко Е.Ф.</a:t>
            </a:r>
          </a:p>
          <a:p>
            <a:r>
              <a:rPr lang="ru-RU" altLang="ru-RU" sz="1400"/>
              <a:t>Гальцов И.И.</a:t>
            </a:r>
          </a:p>
          <a:p>
            <a:r>
              <a:rPr lang="ru-RU" altLang="ru-RU" sz="1400"/>
              <a:t>Горбачев Г.Я.</a:t>
            </a:r>
          </a:p>
          <a:p>
            <a:r>
              <a:rPr lang="ru-RU" altLang="ru-RU" sz="1400"/>
              <a:t>Голосной И.И.</a:t>
            </a:r>
          </a:p>
          <a:p>
            <a:r>
              <a:rPr lang="ru-RU" altLang="ru-RU" sz="1400"/>
              <a:t>Гуляев М.П.</a:t>
            </a:r>
          </a:p>
          <a:p>
            <a:r>
              <a:rPr lang="ru-RU" altLang="ru-RU" sz="1400"/>
              <a:t>Гуляев Д.П.</a:t>
            </a:r>
          </a:p>
          <a:p>
            <a:r>
              <a:rPr lang="ru-RU" altLang="ru-RU" sz="1400"/>
              <a:t>Гуляев М. Ф.</a:t>
            </a:r>
          </a:p>
          <a:p>
            <a:r>
              <a:rPr lang="ru-RU" altLang="ru-RU" sz="1400"/>
              <a:t>Гуляев И.Ф.</a:t>
            </a:r>
          </a:p>
          <a:p>
            <a:r>
              <a:rPr lang="ru-RU" altLang="ru-RU" sz="1400"/>
              <a:t>Гуляев И.П.</a:t>
            </a:r>
            <a:r>
              <a:rPr lang="ru-RU" altLang="ru-RU" sz="1400">
                <a:latin typeface="Calibri" pitchFamily="34" charset="0"/>
              </a:rPr>
              <a:t> </a:t>
            </a:r>
          </a:p>
          <a:p>
            <a:pPr>
              <a:buFont typeface="Arial" charset="0"/>
              <a:buNone/>
            </a:pPr>
            <a:r>
              <a:rPr lang="ru-RU" altLang="ru-RU" sz="1400">
                <a:cs typeface="Arial" charset="0"/>
              </a:rPr>
              <a:t>Ивахненко М.Т.</a:t>
            </a:r>
          </a:p>
        </p:txBody>
      </p:sp>
      <p:sp>
        <p:nvSpPr>
          <p:cNvPr id="3080" name="Прямоугольник 1"/>
          <p:cNvSpPr>
            <a:spLocks noChangeArrowheads="1"/>
          </p:cNvSpPr>
          <p:nvPr/>
        </p:nvSpPr>
        <p:spPr bwMode="auto">
          <a:xfrm>
            <a:off x="2665413" y="1554163"/>
            <a:ext cx="128428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/>
              <a:t>Дудник Н.А.</a:t>
            </a:r>
          </a:p>
          <a:p>
            <a:r>
              <a:rPr lang="ru-RU" altLang="ru-RU" sz="1400"/>
              <a:t>Зубко Д.Г.</a:t>
            </a:r>
          </a:p>
          <a:p>
            <a:r>
              <a:rPr lang="ru-RU" altLang="ru-RU" sz="1400"/>
              <a:t>Зубко Н.Г.</a:t>
            </a:r>
          </a:p>
          <a:p>
            <a:r>
              <a:rPr lang="ru-RU" altLang="ru-RU" sz="1400"/>
              <a:t>Зубко Г.Г.</a:t>
            </a:r>
          </a:p>
          <a:p>
            <a:r>
              <a:rPr lang="ru-RU" altLang="ru-RU" sz="1400"/>
              <a:t>Зубко Г.И.</a:t>
            </a:r>
          </a:p>
          <a:p>
            <a:r>
              <a:rPr lang="ru-RU" altLang="ru-RU" sz="1400"/>
              <a:t>Зубко Ф.И.</a:t>
            </a:r>
          </a:p>
          <a:p>
            <a:r>
              <a:rPr lang="ru-RU" altLang="ru-RU" sz="1400"/>
              <a:t>Зубко И.М.</a:t>
            </a:r>
          </a:p>
          <a:p>
            <a:r>
              <a:rPr lang="ru-RU" altLang="ru-RU" sz="1400"/>
              <a:t>Зубко Я.Г.</a:t>
            </a:r>
          </a:p>
          <a:p>
            <a:r>
              <a:rPr lang="ru-RU" altLang="ru-RU" sz="1400"/>
              <a:t>Зубко С.Г.</a:t>
            </a:r>
          </a:p>
          <a:p>
            <a:r>
              <a:rPr lang="ru-RU" altLang="ru-RU" sz="1400"/>
              <a:t>Зубко К.Л.</a:t>
            </a:r>
          </a:p>
          <a:p>
            <a:r>
              <a:rPr lang="ru-RU" altLang="ru-RU" sz="1400"/>
              <a:t>Зубко Т.Т.</a:t>
            </a:r>
          </a:p>
          <a:p>
            <a:r>
              <a:rPr lang="ru-RU" altLang="ru-RU" sz="1400"/>
              <a:t>Зубко М.И.</a:t>
            </a:r>
          </a:p>
          <a:p>
            <a:r>
              <a:rPr lang="ru-RU" altLang="ru-RU" sz="1400"/>
              <a:t>Зайцев Ф.Д</a:t>
            </a:r>
          </a:p>
          <a:p>
            <a:r>
              <a:rPr lang="ru-RU" altLang="ru-RU" sz="1400"/>
              <a:t>Жадько С.Е.</a:t>
            </a:r>
          </a:p>
          <a:p>
            <a:r>
              <a:rPr lang="ru-RU" altLang="ru-RU" sz="1400"/>
              <a:t>Курышко П.Г.</a:t>
            </a:r>
          </a:p>
          <a:p>
            <a:r>
              <a:rPr lang="ru-RU" altLang="ru-RU" sz="1400"/>
              <a:t>Куцов П.А.</a:t>
            </a:r>
          </a:p>
        </p:txBody>
      </p:sp>
      <p:sp>
        <p:nvSpPr>
          <p:cNvPr id="3081" name="Прямоугольник 2"/>
          <p:cNvSpPr>
            <a:spLocks noChangeArrowheads="1"/>
          </p:cNvSpPr>
          <p:nvPr/>
        </p:nvSpPr>
        <p:spPr bwMode="auto">
          <a:xfrm>
            <a:off x="5170488" y="1365250"/>
            <a:ext cx="163353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dirty="0"/>
              <a:t>Зубко М.И.</a:t>
            </a:r>
          </a:p>
          <a:p>
            <a:r>
              <a:rPr lang="ru-RU" altLang="ru-RU" sz="1400" dirty="0"/>
              <a:t>Коваленко М.М.</a:t>
            </a:r>
          </a:p>
          <a:p>
            <a:r>
              <a:rPr lang="ru-RU" altLang="ru-RU" sz="1400" dirty="0"/>
              <a:t>Коваленко Т.М.</a:t>
            </a:r>
          </a:p>
          <a:p>
            <a:r>
              <a:rPr lang="ru-RU" altLang="ru-RU" sz="1400" dirty="0"/>
              <a:t>Кваша Н.П.</a:t>
            </a:r>
          </a:p>
          <a:p>
            <a:r>
              <a:rPr lang="ru-RU" altLang="ru-RU" sz="1400" dirty="0" err="1"/>
              <a:t>Кучугура</a:t>
            </a:r>
            <a:r>
              <a:rPr lang="ru-RU" altLang="ru-RU" sz="1400" dirty="0"/>
              <a:t> П.И.</a:t>
            </a:r>
          </a:p>
          <a:p>
            <a:r>
              <a:rPr lang="ru-RU" altLang="ru-RU" sz="1400" dirty="0"/>
              <a:t>Кваша П.Т.</a:t>
            </a:r>
          </a:p>
          <a:p>
            <a:r>
              <a:rPr lang="ru-RU" altLang="ru-RU" sz="1400" dirty="0" err="1"/>
              <a:t>Климченко</a:t>
            </a:r>
            <a:r>
              <a:rPr lang="ru-RU" altLang="ru-RU" sz="1400" dirty="0"/>
              <a:t> С.Г.</a:t>
            </a:r>
          </a:p>
          <a:p>
            <a:r>
              <a:rPr lang="ru-RU" altLang="ru-RU" sz="1400" dirty="0"/>
              <a:t>Калинин И.В.</a:t>
            </a:r>
          </a:p>
          <a:p>
            <a:r>
              <a:rPr lang="ru-RU" altLang="ru-RU" sz="1400" dirty="0"/>
              <a:t>Коваленко А.К.</a:t>
            </a:r>
          </a:p>
          <a:p>
            <a:r>
              <a:rPr lang="ru-RU" altLang="ru-RU" sz="1400" dirty="0"/>
              <a:t>Коваленко Г.К.</a:t>
            </a:r>
          </a:p>
          <a:p>
            <a:r>
              <a:rPr lang="ru-RU" altLang="ru-RU" sz="1400" dirty="0"/>
              <a:t>Коваленко Г.Г.</a:t>
            </a:r>
          </a:p>
          <a:p>
            <a:r>
              <a:rPr lang="ru-RU" altLang="ru-RU" sz="1400" dirty="0"/>
              <a:t>Коваленко Ф.В.</a:t>
            </a:r>
          </a:p>
          <a:p>
            <a:r>
              <a:rPr lang="ru-RU" altLang="ru-RU" sz="1400" dirty="0" err="1"/>
              <a:t>Климченко</a:t>
            </a:r>
            <a:r>
              <a:rPr lang="ru-RU" altLang="ru-RU" sz="1400" dirty="0"/>
              <a:t> К.Т.</a:t>
            </a:r>
          </a:p>
          <a:p>
            <a:r>
              <a:rPr lang="ru-RU" altLang="ru-RU" sz="1400" dirty="0"/>
              <a:t>Косивченко В.П.</a:t>
            </a:r>
          </a:p>
          <a:p>
            <a:r>
              <a:rPr lang="ru-RU" altLang="ru-RU" sz="1400" dirty="0" err="1"/>
              <a:t>Кучеревский</a:t>
            </a:r>
            <a:r>
              <a:rPr lang="ru-RU" altLang="ru-RU" sz="1400" dirty="0"/>
              <a:t> С.В.</a:t>
            </a:r>
          </a:p>
          <a:p>
            <a:r>
              <a:rPr lang="ru-RU" altLang="ru-RU" sz="1400" dirty="0"/>
              <a:t>Косивченко И.М.</a:t>
            </a:r>
          </a:p>
        </p:txBody>
      </p:sp>
      <p:sp>
        <p:nvSpPr>
          <p:cNvPr id="3082" name="Прямоугольник 3"/>
          <p:cNvSpPr>
            <a:spLocks noChangeArrowheads="1"/>
          </p:cNvSpPr>
          <p:nvPr/>
        </p:nvSpPr>
        <p:spPr bwMode="auto">
          <a:xfrm>
            <a:off x="6659563" y="1609725"/>
            <a:ext cx="209708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dirty="0" err="1"/>
              <a:t>Климченко</a:t>
            </a:r>
            <a:r>
              <a:rPr lang="ru-RU" altLang="ru-RU" sz="1400" dirty="0"/>
              <a:t> Ф.Т.</a:t>
            </a:r>
          </a:p>
          <a:p>
            <a:r>
              <a:rPr lang="ru-RU" altLang="ru-RU" sz="1400" dirty="0"/>
              <a:t>Косивченко В.Н.</a:t>
            </a:r>
          </a:p>
          <a:p>
            <a:r>
              <a:rPr lang="ru-RU" altLang="ru-RU" sz="1400" dirty="0" err="1"/>
              <a:t>Куцов</a:t>
            </a:r>
            <a:r>
              <a:rPr lang="ru-RU" altLang="ru-RU" sz="1400" dirty="0"/>
              <a:t> И.А</a:t>
            </a:r>
          </a:p>
          <a:p>
            <a:r>
              <a:rPr lang="ru-RU" altLang="ru-RU" sz="1400" dirty="0"/>
              <a:t>Коваленко А.К.</a:t>
            </a:r>
          </a:p>
          <a:p>
            <a:r>
              <a:rPr lang="ru-RU" altLang="ru-RU" sz="1400" dirty="0"/>
              <a:t>Косивченко Г.С.</a:t>
            </a:r>
          </a:p>
          <a:p>
            <a:r>
              <a:rPr lang="ru-RU" altLang="ru-RU" sz="1400" dirty="0"/>
              <a:t>Косивченко Г. Я.</a:t>
            </a:r>
          </a:p>
          <a:p>
            <a:r>
              <a:rPr lang="ru-RU" altLang="ru-RU" sz="1400" dirty="0"/>
              <a:t>Косивченко Ф.Ф.</a:t>
            </a:r>
          </a:p>
          <a:p>
            <a:r>
              <a:rPr lang="ru-RU" altLang="ru-RU" sz="1400" dirty="0"/>
              <a:t>Коваленко П.К.</a:t>
            </a:r>
          </a:p>
          <a:p>
            <a:r>
              <a:rPr lang="ru-RU" altLang="ru-RU" sz="1400" dirty="0" err="1"/>
              <a:t>Курышко</a:t>
            </a:r>
            <a:r>
              <a:rPr lang="ru-RU" altLang="ru-RU" sz="1400" dirty="0"/>
              <a:t> И.И.</a:t>
            </a:r>
          </a:p>
          <a:p>
            <a:r>
              <a:rPr lang="ru-RU" altLang="ru-RU" sz="1400" dirty="0" err="1"/>
              <a:t>Климченко</a:t>
            </a:r>
            <a:r>
              <a:rPr lang="ru-RU" altLang="ru-RU" sz="1400" dirty="0"/>
              <a:t> П.Т.</a:t>
            </a:r>
          </a:p>
          <a:p>
            <a:r>
              <a:rPr lang="ru-RU" altLang="ru-RU" sz="1400" dirty="0" err="1"/>
              <a:t>Корнаухов</a:t>
            </a:r>
            <a:r>
              <a:rPr lang="ru-RU" altLang="ru-RU" sz="1400" dirty="0"/>
              <a:t> С.А.</a:t>
            </a:r>
          </a:p>
          <a:p>
            <a:r>
              <a:rPr lang="ru-RU" altLang="ru-RU" sz="1400" dirty="0" err="1"/>
              <a:t>Логвинов</a:t>
            </a:r>
            <a:r>
              <a:rPr lang="ru-RU" altLang="ru-RU" sz="1400" dirty="0"/>
              <a:t> М.Г.</a:t>
            </a:r>
          </a:p>
          <a:p>
            <a:r>
              <a:rPr lang="ru-RU" altLang="ru-RU" sz="1400" dirty="0"/>
              <a:t>Мищенко Е.И.</a:t>
            </a:r>
          </a:p>
          <a:p>
            <a:r>
              <a:rPr lang="ru-RU" altLang="ru-RU" sz="1400" dirty="0"/>
              <a:t>Матвеев И.Е.</a:t>
            </a:r>
          </a:p>
          <a:p>
            <a:r>
              <a:rPr lang="ru-RU" altLang="ru-RU" sz="1400" dirty="0"/>
              <a:t>Моргун И.С.</a:t>
            </a:r>
          </a:p>
          <a:p>
            <a:r>
              <a:rPr lang="ru-RU" altLang="ru-RU" sz="1400" dirty="0"/>
              <a:t>Макаров И.Г.</a:t>
            </a:r>
          </a:p>
          <a:p>
            <a:endParaRPr lang="ru-RU" altLang="ru-RU" sz="1400" dirty="0"/>
          </a:p>
          <a:p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31432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5" descr="http://www.uchportal.ru/_ld/380/26893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 r="1173" b="15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984250" y="1628775"/>
            <a:ext cx="187166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dirty="0"/>
              <a:t>Мулявка И.М.</a:t>
            </a:r>
          </a:p>
          <a:p>
            <a:r>
              <a:rPr lang="ru-RU" altLang="ru-RU" sz="1400" dirty="0"/>
              <a:t>Матвеев И.П.</a:t>
            </a:r>
          </a:p>
          <a:p>
            <a:r>
              <a:rPr lang="ru-RU" altLang="ru-RU" sz="1400" dirty="0"/>
              <a:t>Марченко В.В.</a:t>
            </a:r>
          </a:p>
          <a:p>
            <a:r>
              <a:rPr lang="ru-RU" altLang="ru-RU" sz="1400" dirty="0"/>
              <a:t>Мулявка Н.И.</a:t>
            </a:r>
          </a:p>
          <a:p>
            <a:r>
              <a:rPr lang="ru-RU" altLang="ru-RU" sz="1400" dirty="0"/>
              <a:t>Михайличенко В.И.</a:t>
            </a:r>
          </a:p>
          <a:p>
            <a:r>
              <a:rPr lang="ru-RU" altLang="ru-RU" sz="1400" dirty="0" err="1"/>
              <a:t>Нарижний</a:t>
            </a:r>
            <a:r>
              <a:rPr lang="ru-RU" altLang="ru-RU" sz="1400" dirty="0"/>
              <a:t> В.К.</a:t>
            </a:r>
          </a:p>
          <a:p>
            <a:r>
              <a:rPr lang="ru-RU" altLang="ru-RU" sz="1400" dirty="0"/>
              <a:t>Пака Н.Б.</a:t>
            </a:r>
          </a:p>
          <a:p>
            <a:r>
              <a:rPr lang="ru-RU" altLang="ru-RU" sz="1400" dirty="0" err="1"/>
              <a:t>Передирей</a:t>
            </a:r>
            <a:r>
              <a:rPr lang="ru-RU" altLang="ru-RU" sz="1400" dirty="0"/>
              <a:t> П.И.</a:t>
            </a:r>
          </a:p>
          <a:p>
            <a:r>
              <a:rPr lang="ru-RU" altLang="ru-RU" sz="1400" dirty="0"/>
              <a:t>Подушко И.И.</a:t>
            </a:r>
          </a:p>
          <a:p>
            <a:r>
              <a:rPr lang="ru-RU" altLang="ru-RU" sz="1400" dirty="0"/>
              <a:t>Пака А.Б.</a:t>
            </a:r>
          </a:p>
          <a:p>
            <a:r>
              <a:rPr lang="ru-RU" altLang="ru-RU" sz="1400" dirty="0"/>
              <a:t>Сиваш В.И.</a:t>
            </a:r>
          </a:p>
          <a:p>
            <a:r>
              <a:rPr lang="ru-RU" altLang="ru-RU" sz="1400" dirty="0" err="1"/>
              <a:t>Семиюда</a:t>
            </a:r>
            <a:r>
              <a:rPr lang="ru-RU" altLang="ru-RU" sz="1400" dirty="0"/>
              <a:t> П.К.</a:t>
            </a:r>
          </a:p>
          <a:p>
            <a:r>
              <a:rPr lang="ru-RU" altLang="ru-RU" sz="1400" dirty="0" err="1"/>
              <a:t>Слынько</a:t>
            </a:r>
            <a:r>
              <a:rPr lang="ru-RU" altLang="ru-RU" sz="1400" dirty="0"/>
              <a:t>  Я.Я.</a:t>
            </a:r>
          </a:p>
          <a:p>
            <a:r>
              <a:rPr lang="ru-RU" altLang="ru-RU" sz="1400" dirty="0" err="1"/>
              <a:t>Слынько</a:t>
            </a:r>
            <a:r>
              <a:rPr lang="ru-RU" altLang="ru-RU" sz="1400" dirty="0"/>
              <a:t> П.Я.</a:t>
            </a:r>
          </a:p>
          <a:p>
            <a:r>
              <a:rPr lang="ru-RU" altLang="ru-RU" sz="1400" dirty="0"/>
              <a:t>Сиваш И.З.</a:t>
            </a:r>
          </a:p>
          <a:p>
            <a:r>
              <a:rPr lang="ru-RU" altLang="ru-RU" sz="1400" dirty="0"/>
              <a:t>Суслик А.П.</a:t>
            </a:r>
          </a:p>
        </p:txBody>
      </p:sp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2627313" y="1444625"/>
            <a:ext cx="22860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dirty="0"/>
              <a:t>Смолянский Т.К.</a:t>
            </a:r>
          </a:p>
          <a:p>
            <a:r>
              <a:rPr lang="ru-RU" altLang="ru-RU" sz="1400" dirty="0"/>
              <a:t>Сиваш В.Н.</a:t>
            </a:r>
          </a:p>
          <a:p>
            <a:r>
              <a:rPr lang="ru-RU" altLang="ru-RU" sz="1400" dirty="0"/>
              <a:t>Сиваш Н.Я.</a:t>
            </a:r>
          </a:p>
          <a:p>
            <a:r>
              <a:rPr lang="ru-RU" altLang="ru-RU" sz="1400" dirty="0"/>
              <a:t>Роговой И.П.</a:t>
            </a:r>
          </a:p>
          <a:p>
            <a:r>
              <a:rPr lang="ru-RU" altLang="ru-RU" sz="1400" dirty="0" err="1"/>
              <a:t>Хмара</a:t>
            </a:r>
            <a:r>
              <a:rPr lang="ru-RU" altLang="ru-RU" sz="1400" dirty="0"/>
              <a:t> Л.Ф.</a:t>
            </a:r>
          </a:p>
          <a:p>
            <a:r>
              <a:rPr lang="ru-RU" altLang="ru-RU" sz="1400" dirty="0"/>
              <a:t>Олейник Ф.К.</a:t>
            </a:r>
          </a:p>
          <a:p>
            <a:r>
              <a:rPr lang="ru-RU" altLang="ru-RU" sz="1400" dirty="0" err="1"/>
              <a:t>Овдиенко</a:t>
            </a:r>
            <a:r>
              <a:rPr lang="ru-RU" altLang="ru-RU" sz="1400" dirty="0"/>
              <a:t> В.Я.</a:t>
            </a:r>
          </a:p>
          <a:p>
            <a:r>
              <a:rPr lang="ru-RU" altLang="ru-RU" sz="1400" dirty="0" err="1"/>
              <a:t>Осыков</a:t>
            </a:r>
            <a:r>
              <a:rPr lang="ru-RU" altLang="ru-RU" sz="1400" dirty="0"/>
              <a:t> М.Ф.</a:t>
            </a:r>
          </a:p>
          <a:p>
            <a:r>
              <a:rPr lang="ru-RU" altLang="ru-RU" sz="1400" dirty="0" err="1"/>
              <a:t>Овдиенко</a:t>
            </a:r>
            <a:r>
              <a:rPr lang="ru-RU" altLang="ru-RU" sz="1400" dirty="0"/>
              <a:t> Я.И.</a:t>
            </a:r>
          </a:p>
          <a:p>
            <a:r>
              <a:rPr lang="ru-RU" altLang="ru-RU" sz="1400" dirty="0"/>
              <a:t>Осадчий Г.Т.</a:t>
            </a:r>
          </a:p>
          <a:p>
            <a:r>
              <a:rPr lang="ru-RU" altLang="ru-RU" sz="1400" dirty="0" err="1"/>
              <a:t>Рудов</a:t>
            </a:r>
            <a:r>
              <a:rPr lang="ru-RU" altLang="ru-RU" sz="1400" dirty="0"/>
              <a:t> Н.А.</a:t>
            </a:r>
          </a:p>
          <a:p>
            <a:r>
              <a:rPr lang="ru-RU" altLang="ru-RU" sz="1400" dirty="0"/>
              <a:t>Шмыгун И.К.</a:t>
            </a:r>
          </a:p>
          <a:p>
            <a:r>
              <a:rPr lang="ru-RU" altLang="ru-RU" sz="1400" dirty="0"/>
              <a:t>Шмыгун В.Т.</a:t>
            </a:r>
          </a:p>
          <a:p>
            <a:r>
              <a:rPr lang="ru-RU" altLang="ru-RU" sz="1400" dirty="0"/>
              <a:t>Шмыгун А.К.</a:t>
            </a:r>
          </a:p>
          <a:p>
            <a:r>
              <a:rPr lang="ru-RU" altLang="ru-RU" sz="1400" dirty="0"/>
              <a:t>Шевченко Н.Н.</a:t>
            </a:r>
          </a:p>
          <a:p>
            <a:r>
              <a:rPr lang="ru-RU" altLang="ru-RU" sz="1400" dirty="0"/>
              <a:t>Шмыгун Н.Н.</a:t>
            </a:r>
          </a:p>
          <a:p>
            <a:r>
              <a:rPr lang="ru-RU" altLang="ru-RU" sz="1400" dirty="0"/>
              <a:t>Шмыгун Ф.Е.</a:t>
            </a:r>
          </a:p>
          <a:p>
            <a:endParaRPr lang="ru-RU" altLang="ru-RU" sz="1400" dirty="0"/>
          </a:p>
        </p:txBody>
      </p:sp>
      <p:sp>
        <p:nvSpPr>
          <p:cNvPr id="4101" name="Прямоугольник 4"/>
          <p:cNvSpPr>
            <a:spLocks noChangeArrowheads="1"/>
          </p:cNvSpPr>
          <p:nvPr/>
        </p:nvSpPr>
        <p:spPr bwMode="auto">
          <a:xfrm>
            <a:off x="5364163" y="1462088"/>
            <a:ext cx="20701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400" dirty="0"/>
              <a:t>Щербина В.Т.</a:t>
            </a:r>
          </a:p>
          <a:p>
            <a:r>
              <a:rPr lang="ru-RU" altLang="ru-RU" sz="1400" dirty="0"/>
              <a:t>Щербина Т.П.</a:t>
            </a:r>
          </a:p>
          <a:p>
            <a:r>
              <a:rPr lang="ru-RU" altLang="ru-RU" sz="1400" dirty="0"/>
              <a:t>Шмыгун К.Н.</a:t>
            </a:r>
          </a:p>
          <a:p>
            <a:r>
              <a:rPr lang="ru-RU" altLang="ru-RU" sz="1400" dirty="0"/>
              <a:t>Юрченко Н.И.</a:t>
            </a:r>
          </a:p>
          <a:p>
            <a:r>
              <a:rPr lang="ru-RU" altLang="ru-RU" sz="1400" dirty="0"/>
              <a:t>Шевченко П.Л.</a:t>
            </a:r>
          </a:p>
          <a:p>
            <a:r>
              <a:rPr lang="ru-RU" altLang="ru-RU" sz="1400" dirty="0"/>
              <a:t>Часнык И.С.</a:t>
            </a:r>
          </a:p>
          <a:p>
            <a:r>
              <a:rPr lang="ru-RU" altLang="ru-RU" sz="1400" dirty="0"/>
              <a:t>Часнык С.А.</a:t>
            </a:r>
          </a:p>
          <a:p>
            <a:r>
              <a:rPr lang="ru-RU" altLang="ru-RU" sz="1400" dirty="0"/>
              <a:t>Часнык Е.С.</a:t>
            </a:r>
          </a:p>
          <a:p>
            <a:r>
              <a:rPr lang="ru-RU" altLang="ru-RU" sz="1400" dirty="0"/>
              <a:t>Часнык А.С.</a:t>
            </a:r>
          </a:p>
          <a:p>
            <a:r>
              <a:rPr lang="ru-RU" altLang="ru-RU" sz="1400" dirty="0"/>
              <a:t>Хорунжий А.И.</a:t>
            </a:r>
          </a:p>
          <a:p>
            <a:r>
              <a:rPr lang="ru-RU" altLang="ru-RU" sz="1400" dirty="0" err="1"/>
              <a:t>Базалийский</a:t>
            </a:r>
            <a:r>
              <a:rPr lang="ru-RU" altLang="ru-RU" sz="1400" dirty="0"/>
              <a:t> Е. П.</a:t>
            </a:r>
          </a:p>
        </p:txBody>
      </p:sp>
      <p:pic>
        <p:nvPicPr>
          <p:cNvPr id="4102" name="Picture 13" descr="Полет птиц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68275"/>
            <a:ext cx="21939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92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узей\агафонченк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214422"/>
            <a:ext cx="2149475" cy="30940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3438" y="1071546"/>
            <a:ext cx="2286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>
                <a:effectLst>
                  <a:outerShdw blurRad="50800" algn="tl">
                    <a:srgbClr val="000000"/>
                  </a:outerShdw>
                </a:effectLst>
              </a:rPr>
              <a:t>Агафонченко</a:t>
            </a: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Федор Тимофеевич</a:t>
            </a:r>
            <a:endParaRPr lang="ru-RU" sz="2400" dirty="0"/>
          </a:p>
        </p:txBody>
      </p:sp>
      <p:sp>
        <p:nvSpPr>
          <p:cNvPr id="5126" name="Прямоугольник 2"/>
          <p:cNvSpPr>
            <a:spLocks noChangeArrowheads="1"/>
          </p:cNvSpPr>
          <p:nvPr/>
        </p:nvSpPr>
        <p:spPr bwMode="auto">
          <a:xfrm>
            <a:off x="4083466" y="2588309"/>
            <a:ext cx="353377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1919 г.р., старший сержант, в РККА с 1939 года, командир бронемашины </a:t>
            </a:r>
            <a:r>
              <a:rPr lang="ru-RU" altLang="ru-RU" sz="2000" i="1" dirty="0" smtClean="0"/>
              <a:t>9 </a:t>
            </a:r>
            <a:r>
              <a:rPr lang="ru-RU" altLang="ru-RU" sz="2000" i="1" dirty="0"/>
              <a:t>гвардейской армии 3 Украинского  фронта, </a:t>
            </a:r>
            <a:r>
              <a:rPr lang="ru-RU" altLang="ru-RU" sz="2000" i="1" dirty="0" smtClean="0"/>
              <a:t>Награжден </a:t>
            </a:r>
            <a:r>
              <a:rPr lang="ru-RU" altLang="ru-RU" sz="2000" i="1" dirty="0"/>
              <a:t>орденом Славы 3 степени, медалями «За отвагу» и «За боевые заслуги».</a:t>
            </a:r>
            <a:endParaRPr lang="ru-RU" altLang="ru-RU" sz="2000" dirty="0"/>
          </a:p>
        </p:txBody>
      </p:sp>
      <p:pic>
        <p:nvPicPr>
          <p:cNvPr id="5127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72320"/>
            <a:ext cx="1285884" cy="159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1071546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46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Я помню,я горжус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857232"/>
            <a:ext cx="773113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D:\музей\жадьк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2094964" cy="31012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Прямоугольник 1"/>
          <p:cNvSpPr>
            <a:spLocks noChangeArrowheads="1"/>
          </p:cNvSpPr>
          <p:nvPr/>
        </p:nvSpPr>
        <p:spPr bwMode="auto">
          <a:xfrm>
            <a:off x="4286248" y="2000240"/>
            <a:ext cx="36734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i="1" dirty="0"/>
              <a:t>1918 г.р., старший сержант, в РККА с 1939 года, в войне с 22 июня 1941 года, начальник радиостанции 44 артиллерийского полка 33 ордена Красного знамени стрелковой дивизии, 12 гвардейского стрелкового корпуса 3 Ударной армии 1 Белорусского фронта. Участник штурма </a:t>
            </a:r>
            <a:r>
              <a:rPr lang="ru-RU" altLang="ru-RU" sz="1600" i="1" dirty="0" smtClean="0"/>
              <a:t>Берлина. Награждён </a:t>
            </a:r>
            <a:r>
              <a:rPr lang="ru-RU" altLang="ru-RU" sz="1600" i="1" dirty="0"/>
              <a:t>орденом Красной З</a:t>
            </a:r>
            <a:r>
              <a:rPr lang="ru-RU" altLang="ru-RU" sz="1600" i="1" dirty="0" smtClean="0"/>
              <a:t>везды</a:t>
            </a:r>
            <a:r>
              <a:rPr lang="ru-RU" altLang="ru-RU" sz="1600" i="1" dirty="0"/>
              <a:t>, двумя медалями «За отвагу».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43438" y="714356"/>
            <a:ext cx="26336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>
                <a:effectLst>
                  <a:outerShdw blurRad="50800" algn="tl">
                    <a:srgbClr val="000000"/>
                  </a:outerShdw>
                </a:effectLst>
              </a:rPr>
              <a:t>Жадько</a:t>
            </a: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Семен </a:t>
            </a:r>
            <a:r>
              <a:rPr lang="ru-RU" sz="2400" b="1" dirty="0" err="1">
                <a:effectLst>
                  <a:outerShdw blurRad="50800" algn="tl">
                    <a:srgbClr val="000000"/>
                  </a:outerShdw>
                </a:effectLst>
              </a:rPr>
              <a:t>Елизарович</a:t>
            </a:r>
            <a:endParaRPr lang="ru-RU" sz="2400" dirty="0"/>
          </a:p>
        </p:txBody>
      </p:sp>
      <p:pic>
        <p:nvPicPr>
          <p:cNvPr id="7176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7" y="2214554"/>
            <a:ext cx="1274836" cy="157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846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бабахьян федор карп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4"/>
          <a:stretch/>
        </p:blipFill>
        <p:spPr bwMode="auto">
          <a:xfrm>
            <a:off x="1547664" y="1347865"/>
            <a:ext cx="2479648" cy="3168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668998"/>
            <a:ext cx="2286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>
                <a:effectLst>
                  <a:outerShdw blurRad="50800" algn="tl">
                    <a:srgbClr val="000000"/>
                  </a:outerShdw>
                </a:effectLst>
              </a:rPr>
              <a:t>Бабахьян</a:t>
            </a:r>
            <a:endParaRPr lang="ru-RU" sz="2400" dirty="0"/>
          </a:p>
          <a:p>
            <a:pPr algn="ctr">
              <a:defRPr/>
            </a:pPr>
            <a:r>
              <a:rPr lang="ru-RU" sz="2400" b="1" dirty="0" err="1" smtClean="0">
                <a:effectLst>
                  <a:outerShdw blurRad="50800" algn="tl">
                    <a:srgbClr val="000000"/>
                  </a:outerShdw>
                </a:effectLst>
              </a:rPr>
              <a:t>Асватур</a:t>
            </a:r>
            <a:r>
              <a:rPr lang="ru-RU" sz="2400" b="1" dirty="0" smtClean="0">
                <a:effectLst>
                  <a:outerShdw blurRad="50800" algn="tl">
                    <a:srgbClr val="000000"/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50800" algn="tl">
                    <a:srgbClr val="000000"/>
                  </a:outerShdw>
                </a:effectLst>
              </a:rPr>
              <a:t>Каспарович</a:t>
            </a:r>
            <a:endParaRPr lang="ru-RU" sz="2400" dirty="0"/>
          </a:p>
        </p:txBody>
      </p:sp>
      <p:pic>
        <p:nvPicPr>
          <p:cNvPr id="6148" name="Picture 5" descr="http://lenagold.ru/fon/clipart/s/svit/svitolk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9278600"/>
            <a:ext cx="13496925" cy="128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643182"/>
            <a:ext cx="1076501" cy="133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3"/>
          <p:cNvSpPr>
            <a:spLocks noChangeArrowheads="1"/>
          </p:cNvSpPr>
          <p:nvPr/>
        </p:nvSpPr>
        <p:spPr bwMode="auto">
          <a:xfrm>
            <a:off x="4027312" y="1869148"/>
            <a:ext cx="480871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800" i="1" dirty="0" smtClean="0"/>
              <a:t>1921 г.р., на фронте с февраля 1942г после окончания военно-пехотного училища, пулеметчик стрелковой бригады 55 стрелковой дивизии Северо-Западного фронта. Участник </a:t>
            </a:r>
            <a:r>
              <a:rPr lang="ru-RU" altLang="ru-RU" sz="1800" i="1" dirty="0" err="1" smtClean="0"/>
              <a:t>Курсокой</a:t>
            </a:r>
            <a:r>
              <a:rPr lang="ru-RU" altLang="ru-RU" sz="1800" i="1" dirty="0" smtClean="0"/>
              <a:t> битвы, освобождение Польши, Чехословакии. Дважды был ранен. Демобилизован в декабре 1945 года. Награжден орденом Отечественной войны 2 степени                          </a:t>
            </a:r>
          </a:p>
          <a:p>
            <a:r>
              <a:rPr lang="ru-RU" altLang="ru-RU" sz="2400" i="1" dirty="0" smtClean="0"/>
              <a:t> </a:t>
            </a:r>
            <a:r>
              <a:rPr lang="ru-RU" altLang="ru-RU" i="1" dirty="0" smtClean="0"/>
              <a:t> </a:t>
            </a:r>
            <a:endParaRPr lang="ru-RU" altLang="ru-RU" dirty="0"/>
          </a:p>
        </p:txBody>
      </p:sp>
      <p:pic>
        <p:nvPicPr>
          <p:cNvPr id="6153" name="Picture 7" descr="Я помню,я горжус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583" y="837597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1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62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5168" r="5902" b="13387"/>
          <a:stretch>
            <a:fillRect/>
          </a:stretch>
        </p:blipFill>
        <p:spPr bwMode="auto">
          <a:xfrm>
            <a:off x="1500166" y="2000240"/>
            <a:ext cx="2533628" cy="31459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69" y="2428868"/>
            <a:ext cx="1163143" cy="14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785794"/>
            <a:ext cx="23368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Курышко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Петр Григорьевич</a:t>
            </a:r>
            <a:endParaRPr lang="ru-RU" sz="2400" dirty="0"/>
          </a:p>
        </p:txBody>
      </p:sp>
      <p:pic>
        <p:nvPicPr>
          <p:cNvPr id="8197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857232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Прямоугольник 2"/>
          <p:cNvSpPr>
            <a:spLocks noChangeArrowheads="1"/>
          </p:cNvSpPr>
          <p:nvPr/>
        </p:nvSpPr>
        <p:spPr bwMode="auto">
          <a:xfrm>
            <a:off x="4714876" y="2285992"/>
            <a:ext cx="35401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1925г.р., </a:t>
            </a:r>
            <a:r>
              <a:rPr lang="ru-RU" altLang="ru-RU" sz="2000" i="1" dirty="0" smtClean="0"/>
              <a:t>в </a:t>
            </a:r>
            <a:r>
              <a:rPr lang="ru-RU" altLang="ru-RU" sz="2000" i="1" dirty="0"/>
              <a:t>РККА с 1943 года, стрелок </a:t>
            </a:r>
            <a:r>
              <a:rPr lang="ru-RU" altLang="ru-RU" sz="2000" i="1" dirty="0" smtClean="0"/>
              <a:t> </a:t>
            </a:r>
            <a:r>
              <a:rPr lang="ru-RU" altLang="ru-RU" sz="2000" i="1" dirty="0"/>
              <a:t>133 Гвардейского </a:t>
            </a:r>
            <a:r>
              <a:rPr lang="ru-RU" altLang="ru-RU" sz="2000" i="1" dirty="0" smtClean="0"/>
              <a:t>стрелкового </a:t>
            </a:r>
            <a:r>
              <a:rPr lang="ru-RU" altLang="ru-RU" sz="2000" i="1" dirty="0"/>
              <a:t>полка 44 Гвардейской Краснознаменной </a:t>
            </a:r>
            <a:r>
              <a:rPr lang="ru-RU" altLang="ru-RU" sz="2000" i="1" dirty="0" smtClean="0"/>
              <a:t>стрелковой  дивизии.. Награжден  медалью «За отвагу», орденом </a:t>
            </a:r>
            <a:r>
              <a:rPr lang="ru-RU" altLang="ru-RU" sz="2000" i="1" dirty="0"/>
              <a:t>Славы </a:t>
            </a:r>
            <a:r>
              <a:rPr lang="en-US" altLang="ru-RU" sz="2000" i="1" dirty="0"/>
              <a:t>III</a:t>
            </a:r>
            <a:r>
              <a:rPr lang="ru-RU" altLang="ru-RU" sz="2000" i="1" dirty="0"/>
              <a:t> </a:t>
            </a:r>
            <a:r>
              <a:rPr lang="ru-RU" altLang="ru-RU" sz="2000" i="1" dirty="0" smtClean="0"/>
              <a:t>степени.</a:t>
            </a:r>
            <a:endParaRPr lang="ru-RU" altLang="ru-RU" sz="20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78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7794" r="4526" b="7877"/>
          <a:stretch>
            <a:fillRect/>
          </a:stretch>
        </p:blipFill>
        <p:spPr bwMode="auto">
          <a:xfrm>
            <a:off x="1500166" y="1714488"/>
            <a:ext cx="2422937" cy="30237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4876" y="1000108"/>
            <a:ext cx="24542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Высавский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Иван Иванович</a:t>
            </a:r>
            <a:endParaRPr lang="ru-RU" sz="2400" dirty="0"/>
          </a:p>
        </p:txBody>
      </p:sp>
      <p:pic>
        <p:nvPicPr>
          <p:cNvPr id="9220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1" y="2357430"/>
            <a:ext cx="1159292" cy="143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Прямоугольник 2"/>
          <p:cNvSpPr>
            <a:spLocks noChangeArrowheads="1"/>
          </p:cNvSpPr>
          <p:nvPr/>
        </p:nvSpPr>
        <p:spPr bwMode="auto">
          <a:xfrm>
            <a:off x="4643438" y="2428868"/>
            <a:ext cx="3455988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i="1" dirty="0"/>
              <a:t>1921 г.р., красноармеец, в РККА с 1942 года, понтонер 19 отдельного моторизированного понтонно-мостового Феодосийского батальона 8 понтонно-мостовой Неманского ордена Александра Невского бригады 37 Армии 3 Белорусского фронта, </a:t>
            </a:r>
            <a:r>
              <a:rPr lang="ru-RU" altLang="ru-RU" sz="1600" i="1" dirty="0" smtClean="0"/>
              <a:t>Награжден </a:t>
            </a:r>
            <a:r>
              <a:rPr lang="ru-RU" altLang="ru-RU" sz="1600" i="1" dirty="0"/>
              <a:t>орденом </a:t>
            </a:r>
          </a:p>
          <a:p>
            <a:r>
              <a:rPr lang="ru-RU" altLang="ru-RU" sz="1600" i="1" dirty="0" smtClean="0"/>
              <a:t>Красной Звезды</a:t>
            </a:r>
            <a:endParaRPr lang="ru-RU" altLang="ru-RU" sz="1600" dirty="0"/>
          </a:p>
        </p:txBody>
      </p:sp>
      <p:pic>
        <p:nvPicPr>
          <p:cNvPr id="9224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836712"/>
            <a:ext cx="912568" cy="9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4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гуляев максим филипович 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3241"/>
            <a:ext cx="2232248" cy="2691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14810" y="857232"/>
            <a:ext cx="28797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Гуляев 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Максим 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Филиппович</a:t>
            </a:r>
            <a:endParaRPr lang="ru-RU" sz="2400" dirty="0"/>
          </a:p>
        </p:txBody>
      </p:sp>
      <p:pic>
        <p:nvPicPr>
          <p:cNvPr id="10244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1" y="2357430"/>
            <a:ext cx="1159292" cy="143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Прямоугольник 3"/>
          <p:cNvSpPr>
            <a:spLocks noChangeArrowheads="1"/>
          </p:cNvSpPr>
          <p:nvPr/>
        </p:nvSpPr>
        <p:spPr bwMode="auto">
          <a:xfrm>
            <a:off x="4357686" y="2285992"/>
            <a:ext cx="38639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1900 г.р., </a:t>
            </a:r>
            <a:r>
              <a:rPr lang="ru-RU" altLang="ru-RU" sz="2000" i="1" dirty="0" smtClean="0"/>
              <a:t>в </a:t>
            </a:r>
            <a:r>
              <a:rPr lang="ru-RU" altLang="ru-RU" sz="2000" i="1" dirty="0"/>
              <a:t>войне с 1941 года , </a:t>
            </a:r>
            <a:r>
              <a:rPr lang="ru-RU" altLang="ru-RU" sz="2000" i="1" dirty="0" smtClean="0"/>
              <a:t>гвардии казак комендантского </a:t>
            </a:r>
            <a:r>
              <a:rPr lang="ru-RU" altLang="ru-RU" sz="2000" i="1" dirty="0"/>
              <a:t>эскадрона 5 Гвардейского Донского Краснознаменного казачьего кавалерийского корпуса 3 Украинского фронта. Награжден медалью «За боевые заслуги».</a:t>
            </a:r>
          </a:p>
        </p:txBody>
      </p:sp>
      <p:pic>
        <p:nvPicPr>
          <p:cNvPr id="10248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8" y="1142984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3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зубко григорий иосиф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31585" r="29808" b="30304"/>
          <a:stretch/>
        </p:blipFill>
        <p:spPr bwMode="auto">
          <a:xfrm>
            <a:off x="1571604" y="1857364"/>
            <a:ext cx="2304256" cy="29295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9124" y="1000108"/>
            <a:ext cx="28813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Зубко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Григорий Иосифович</a:t>
            </a:r>
            <a:endParaRPr lang="ru-RU" sz="2400" dirty="0"/>
          </a:p>
        </p:txBody>
      </p:sp>
      <p:pic>
        <p:nvPicPr>
          <p:cNvPr id="11268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93" y="2428868"/>
            <a:ext cx="1101520" cy="136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Прямоугольник 3"/>
          <p:cNvSpPr>
            <a:spLocks noChangeArrowheads="1"/>
          </p:cNvSpPr>
          <p:nvPr/>
        </p:nvSpPr>
        <p:spPr bwMode="auto">
          <a:xfrm>
            <a:off x="4500562" y="2285992"/>
            <a:ext cx="34686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1909 г.р., красноармеец, в РККА с июля 1941 года, пулемётчик 2 эскадрона 117 кавалерийского полка 52 кавалерийской дивизии </a:t>
            </a:r>
            <a:r>
              <a:rPr lang="ru-RU" altLang="ru-RU" sz="2000" i="1" dirty="0" smtClean="0"/>
              <a:t>Оперативной группы </a:t>
            </a:r>
            <a:r>
              <a:rPr lang="ru-RU" altLang="ru-RU" sz="2000" i="1" dirty="0"/>
              <a:t>войск 28 армии Западного фронта </a:t>
            </a:r>
          </a:p>
        </p:txBody>
      </p:sp>
      <p:pic>
        <p:nvPicPr>
          <p:cNvPr id="11272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285860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7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зубко иван моисее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2" t="26690" r="27884" b="25408"/>
          <a:stretch/>
        </p:blipFill>
        <p:spPr bwMode="auto">
          <a:xfrm>
            <a:off x="1428728" y="1785926"/>
            <a:ext cx="2222877" cy="30788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857232"/>
            <a:ext cx="24177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Зубко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Иван Моисеевич</a:t>
            </a:r>
            <a:endParaRPr lang="ru-RU" sz="2400" dirty="0"/>
          </a:p>
        </p:txBody>
      </p:sp>
      <p:pic>
        <p:nvPicPr>
          <p:cNvPr id="12292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643182"/>
            <a:ext cx="1043748" cy="129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Прямоугольник 3"/>
          <p:cNvSpPr>
            <a:spLocks noChangeArrowheads="1"/>
          </p:cNvSpPr>
          <p:nvPr/>
        </p:nvSpPr>
        <p:spPr bwMode="auto">
          <a:xfrm>
            <a:off x="4214810" y="2143116"/>
            <a:ext cx="408305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i="1" dirty="0"/>
              <a:t>1924 г.р., старший сержант, в РККА с октября 1944 года</a:t>
            </a:r>
            <a:r>
              <a:rPr lang="ru-RU" altLang="ru-RU" sz="2000" dirty="0"/>
              <a:t>, наводчик станкового пулемета 20 гвардейского воздушно-десантного стрелкового полка, 6 гвардейской воздушно-десантной дивизии </a:t>
            </a:r>
            <a:r>
              <a:rPr lang="ru-RU" altLang="ru-RU" sz="2000" dirty="0" smtClean="0"/>
              <a:t>5 </a:t>
            </a:r>
            <a:r>
              <a:rPr lang="ru-RU" altLang="ru-RU" sz="2000" dirty="0"/>
              <a:t>гвардейской армии 2 Украинского </a:t>
            </a:r>
            <a:r>
              <a:rPr lang="ru-RU" altLang="ru-RU" sz="2000" dirty="0" smtClean="0"/>
              <a:t>фронта.Награжден </a:t>
            </a:r>
            <a:r>
              <a:rPr lang="ru-RU" altLang="ru-RU" sz="2000" dirty="0"/>
              <a:t>орденом Славы 3</a:t>
            </a:r>
            <a:r>
              <a:rPr lang="en-US" altLang="ru-RU" sz="2000" dirty="0"/>
              <a:t> </a:t>
            </a:r>
            <a:r>
              <a:rPr lang="ru-RU" altLang="ru-RU" sz="2000" dirty="0"/>
              <a:t>степени.</a:t>
            </a:r>
            <a:endParaRPr lang="ru-RU" altLang="ru-RU" sz="2000" i="1" dirty="0"/>
          </a:p>
        </p:txBody>
      </p:sp>
      <p:pic>
        <p:nvPicPr>
          <p:cNvPr id="12296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1071546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40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0" descr="https://encrypted-tbn3.gstatic.com/images?q=tbn:ANd9GcQ5S6a9uydpYFfDvp2LkTmoWfEvxzvFOo8Nc77vN65pEnVOUU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39938"/>
            <a:ext cx="188753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8" descr="https://encrypted-tbn3.gstatic.com/images?q=tbn:ANd9GcTWg0zaq1kAU1LPXoKb002E7t_voQ0ul3iL7tcopYCaTssTADsv2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405188"/>
            <a:ext cx="1887538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8926" y="1357298"/>
            <a:ext cx="542025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53" name="AutoShape 2" descr="data:image/jpeg;base64,/9j/4AAQSkZJRgABAQAAAQABAAD/2wCEAAkGBxQTEhUUExQWFRQXFxgYFxgYGBoYGBkZGxgYHRodGhgcHCgiGBwlHR4aIjIiJSksLi4uGB8zODMsNygtMC0BCgoKBQUFDgUFDisZExkrKysrKysrKysrKysrKysrKysrKysrKysrKysrKysrKysrKysrKysrKysrKysrKysrK//AABEIAQ0AuwMBIgACEQEDEQH/xAAcAAACAwEBAQEAAAAAAAAAAAAEBQMGBwIBAAj/xABDEAACAQIEAwUFBgMGBgIDAAABAhEDIQAEEjEFQVEGEyJhcTKBkaGxFCNCwdHwUmJyBzOCsuHxFUNjc5LCJKIWNFP/xAAUAQEAAAAAAAAAAAAAAAAAAAAA/8QAFBEBAAAAAAAAAAAAAAAAAAAAAP/aAAwDAQACEQMRAD8Au3air/8AFr/0H6jGQZ5/u06anHzxrnaEhstWH/Tc/BSR9MZDmh92p/nfADU40G/4vyxHTEkf4un8J88d0wdJnqOnQ/DHie0v+L/KcB21IaCTvb9/DEPBram2sJ2O588FpmNIIIB8Np9PngbhLDU9gbD6m3nPpgDuNMWopzgXPna3kP8AfHnCioDzNmYGL/74840n3JaLQSL7eEzbA/BiQrbk6iDeZP58sB9xJgb8u8A3AuUM4JqhjQYx+EGfK2B87MSRH3iSCIN15jlgwGaJXl3doNycBDngDVpxzop9cGZdF+zVbEaXUz6uB03v88QV8uWegVBI7hQ0AmGBMgxzw+ydNDlsyuxDUzv1q097eXzwAvAb010HSVzSANzBK1APXcYT9p6UV6o/nPlh1wXwLW/lzFEj07xRf44X9tP/ANqtH8f5CfngKlVGB3GDaoxAy4AaMM+FjALDB3DBfAScQ3wEKeGmeS+A0XAcpSwVSp49pLgykuAhnHoGCzSxItHAa5xej9xW/wC1U/yNjIMz/dg/zv8AQY2jih/+PW/7VT/IcY1mv7of9x/8q4AKgTpYxzHp78R02ll53O23snElFfC/qp+uPKK+Jemrf3HASqpieUX288CcMY6jyt/7N5dMMsvQkE+U+18wMD5Khpqeqz8yfzGAbcTy5+yaibHVH/j8tsedh+GGuzKqrGoGWuiiATMb+lukjDGnkzUoKjCJNzNgpB5dT9ATeLXfKJlslQ7ouqOVEzuAQI5z+eAA4jwTJoqgoXqO0atU6jHhAE6Z22Ai/vF4x2J0UWqJUVnT2qek+/xA2PqBjrgPEKArHM1qkySMusQFUe1U0jYlgQDf2Z9HLZ1a1UsWBy6QLC9SobqPNVENfmV5AjAVrs5nalIFdCb7GzG29+Xyti0V6VGspDIJYXCm9r8txIn3DFezPGzmM13KktV3ABGpV6ACRF5JP8u22DMrxGnTqNSarTWoohlFRdYjqk9OQHPAAZzgRorWZCXFRqR28QK1VJ+QPw+FY7dqPtLkbEKem6icaf8AaO8VJ0i3i8IM7iCOfui8WNwaF274VB71bg2N5jTY/D6X5E4Cg1MQOMFvTxA9PADNgzh5vgUpg3hyXwE+ebAdM4Y51MAhcATRwWjYCpnEyNgGKnBAOFyNgkYDaOLR3NX/ALb/AOU4xat/ci9u8b/Ks/v9caZVq1CjA81Yf/U4zKr/AHYH/Vb/ACJgBKMw/wDh+pxJl1Gpf6h+ePMuPbn+X64kWdSGPxL9cAVMgaRp8ABM7n/XAnB68VVMAwbhhK+15i48ri2GeRyZfbpext0/dscdmOFs+bRDNy7W5BSWMHa8R6nAWb/iArLTQgJVD6SAoVXmAGgAeJRp8ocm18AdqdVSvpUM5NgFO6gHQCdwG3MgADcxOBK4KuleopNKmrEfzO0KAbiTuS3UAcjgj/iq6VZyQWqgmFvpAhVmDAJPwBHPAL+OEq1OikkBIIXxFrcrc48t/PBq8WfLJoFQFEWWUKFWYkkE3aW5KdoEDfE+XzFNtNYsgZ2ushoRA0AEGxJ0+e/OcCnICmTWqEBwS+kxAYaWUH0NRHO16YHM4CXIUhkELOpfNVyO80mHRT7KDoYuQLiwO2FnEewdSsTVkhmgwCeQA9+wvgjhFZ61ZSWJC+yWOq/rqE8yPU41Ph9NxT8bsZ5aVUfB5J+OAwU5rO8PaA7aB+FrrH9PL1EHzGLdkO1lPO0XpkBKvtaCbEgX0dR5bjzF8XPtz2cFWjq03mNiPrjAOIZdqNQxKlWBBFiD5YCycQoaHI5EBl/pYAj33g+YOBHGOstxXv0UMB3qAgkfiWZUgcoJafUeg+fACFb4N4bvgVzgvhm+AIzwvgI4ZZ8YWtgPC2JaT4jjHVNMAbRODQMAURgrVgNizdKab/0t9DjIFeEuJhz5Ayoxs9ZfA3ofpjFan92f6/TkMBylTVrNhYR8R+7Y6VBbqHU/Fh78Q5RvaA/h5b+0MFk+zNrr/mHlgHnBq4DAEEqRykHfl1Plf34WP2iGUdqwAliaSmbwXQ1G35JqUHkXU4YZPLkmx5nyG8TP5/TGcdqa+rMMsytM6B7vaPvM36AYC68W48uYCoFgbaeV9+fQC/vxBSpA1KLCNIEiGPiKiXMj+kWjYC83KPsm6vKOpaPl57iLWuYt54t1TIg+z4TpdUAGpriCYUsIv1GwtgEVAeFahEErZZmy+65Z2InlE8sHVOJ1Ki6GIgGWj8RJ3J/DJ2A5emCEyqVWbxA0kAOlQ5ACghVYAQCZJMmLxgI1iPvKkcyBaFHW1gT1G/U2wDfJ540wSIBTwnpMDkIt5eQxwO3+aVyKba1NgAij/wBfribsbwg18vmHI8VTUF58pgfT3YBqcCCMF8e1vFo94YKY9Lc5nAXDgvaes0UsxRK6hZtJHvJUQY5nlI2Bxl/bPLxVqk7T8+Uef6407snwRCpDCYMCahqRO8/hBP8ATy88Uv8AtQoqtZ9GwALehNr+p+WAz3LVSjBhuD8eo9+3vxaKwBAZdiAR6ETir5o+KOgA9P3tiycMJNBJ/mHwZo+WAgcYL4Z7WB6gxPwz2sAfn8LKgw2z4sMKnwHiHEqYjRcd6sAVSxNJwNQbBYOA29/ZPofpjEao8Db+0v0xuloPofpjFVAJZY/5iTtt4r4BflyPELeydo31ee2CyBaN7c7e0OvPHndaGcAcjfqLR645eY6XHvuP0wFr4VR3dtlLWJ5i4899/ffGX9s8pozTlbq7MQRMEz4gP8R+YxomTosVfSQILTItv6HCnOcPLtLwQrl0JFixG4gX9drDpgK3wjJGkNwKh3M+zGwEdN56+mH3FczRCr3WstvUqO0hjFyBtv5GI67i59KVMKWqjVu1MIbD+qRPnAjzjCmrX74yxApg2EjU0dY5dBsPmQsXCOOB101y2gtYkUyp6a9VMm3LxCNRtzwr4swaoy01bugb7ST0EW3jA/2lQIUkjzj69MC082xIA/CZHrNp9LYDZ+xWWWlSQ7kgkEASNW4wF2hzh7wLVpghr02YWawsep2MHY3xnWS47mxCzEbEG3wnFhyQdqb/AGmoawe41RCnc6Yv0v5DAPcrxymqkBNBUEmADAAkgecAjznfY4p3bOozVBP/ADAJkzOifkTefMHBPBcuxdgx1EeyTEkalkHnIlTIiDe8QReOcMqVhpkeBVR2/hvNS3Mt92Y6MdowFDSkXqaUBYkmI5338vU4uNPK91TVN4Fz1Jkn3ScTZPLU6QKpb13bzJ548zTyMArq4n4YPFgaqcTcNfxYB1nksMK+5w0zdSwwDgOBSxGaOJsdIMB5Ro4I0Y+UYkC/v9nAbeBjFHfSaltnX/3/AH7sbgFxiWbUhq39Y/8AfACq5Zn81J8tx52x7VpEkwJNrY7ylKSx5QREgXPSbDnc7Rz2K/iuab+6BEmdRXZR0Xqere4QBcDG466l6eVHeOS2ppimo5yRdyB0IAMb4XcSytV0BqPLuQTKgqDqiApFhBn/AAGIwy4Zpp0zpFyACRz+W1sRZioQRsVibkAR5yRN/PkMAgpoochlbuwSRbVJtLPG1/KB88NKtKnUQEoHIAAhgp0jo9w28co647qV6akkKACLCZtffzMk/Dphea6kyispndV8PlIj59DzwH1KhSDAgtoLBWVhDKT1HIeePq9Fg5izeY57fX8sDcTzIJDRGpRqHOwuCPj9MNMrnVqada3O7Rv5yRcc/InlgBMtSzBtAJvEab+7cf6Ys2Q4PmmCzWaiuoTpAvtbVESeW243iMC08uhMu8L1BIn3Th/wx8rTgpUYvMSenPeY+GA+4HlCtUqdww3jpc+u3lF7RiDIZsVKbknxM7zBBBUOyobb7e4fNf2l48NaUaNnazNzAk6j6xz9emK9/wAZK5iiVJ0gKzjqSpmZ3AF782babA7zVEqT+mAq7Ww0zHajLViGCoi6QGUyQT/ELDTaLCRaeeFeezFPV4CChFoOx5j879fLALaoxNw4eLHYyhedHigTGze4T4vde4tjjhx8eAbZ0GBgJXjD3MUxoGEtZL4DkVcSLVxEKePQMAStTHXfYjRceGngP0BlzMYxTMxrrjrUA+dXG3ZVMYjxJYq5gHVaoYgXMNVEDqZI9wPTARZ5gq6h7K2UeZvJ6zhDQQsxbz9+GDVdcIwIMSAYO/OeeOqVECzezz/fPr+7hNTXwQSIPLyHn+9ucXEclQVMEE28jAuDygfUYkzVZRaZ/wBuWAqj2kgSTb03/TAdppEk3+n+mBs5xOAQp0DYERJ/T1xC4d4AsMcZvh/ghRJBMnnJiB1PoMAvq0pg3BBvNzPngVgVMC3MfvyiMWTMdnatMUi7UgtWAr94Cm4B1MskFZE2sDzxBx7gpoVjRd0YyCroZW+xB5T9R78AspZypEFrjzj0vginnan4iwkG5Yb8p2kfHA9XJEGDubA/keuJMhk4IYDxA7HSQD5g/G46YDul4Z5uQdbm8dQB8iTHSMG8DyRqM1UjwhWA6wQRM+/44hSlYgbwfO8H5/njrgiMhaJOpNgN5dQvqS2w8sBZez/YRczXt/dohqPHoQi+pb5K2KjxThjZesyFdQBIhv15Y/Qf9n3Cu4oBD7bXqH+Y8gegEAe88zilf2lZCn9ohY1BdTxynb3xcjpB54DKaNaohlQV9Gb8ycH0OMSw79YNgHHte/YMPh64NehHKRytienlVYXuNvL44BmtSUUggqdiNv8AQ+RvgGrviDL0WoVAqkd29ipE3AJHMcpEyIn4G5ujDeW4O9j+492AiKY6SliVUwVRo4CLurYjjBzJiLuxgN14dcDGJcWrAV8wrb62/wDtVq/IAL8TjSuzXaANTFsZR2iYDM12OzVHX3rUbafL6jrgAuJZQka5uNjfl+UY7ylcVqZmzrvHP99emB6uatokQOfXpvucDVH7ohwYJb5AXn3/AEwHboVs9wef6fvliDM1RO/5evp/pjqtV1GeXTl+5wPURPxNGA6XMMfCsDzxZuC5GloFQ1FI0wTqI8QIJIBiDAdbWgtMiMVWpnVRSae9rkWEmJ8/98NEzJ7sgGogBJJWoVa2kWZlaPG2kICLqTIicBbchkMq9DMZh8wg7ur90pYaWmlTDmmTeNTNsLXkTYVvi+RyQy1M067HMA926FbMp1MGVgo2tfqxEXs74TwhK1B6bFqulw6QQtVVYP3pmCtVtYpzJAuxJEYqXFMr3Lsjn2CDMQdDAMp0m4JUqYO03wA71y1Kd2W/vWze+L+8Y9ye7RswBHrcH8vjix5zsycsKTFg6ZhdSgjSy1FWYg7Ss3t7IBwgOTNOsOQbUB0kQ1vcuAJymUYmBF7Tv7UifXp54s/CstTpsoUXDarxuFgHeZAPPy2jCvgYMkwzeKIA/hE9J3JxY6sA02bwBVlybQec26D5YC35bi4o0jUY2W8cyZgAeZJA9+M4r5mrWrVA8tX1GoCoJHn/AIAIA5AATiXi3EGqVDT9laZIIkg6wxBMxEQCB1luqyvbMP3sFmWnU0htPtAr7DAmNMN1tyYQLBFxGhZjEEGHTfS3OL3HPC/I1rlTsdo6jYYs9XLVsx97BPiAq1aymmH1eGAUBCKpgENJViSzDxHCPM9n62pigkCGgyrxBnwlZkEFCNww07lZBbxGqe+ixid4PQc8M0zf92jbMp0+Tgm3obDysespc4/3pJ5KDy6Db3zjrO1Zo02FoZv/AEwFjoYZZdbYEyaa1V/4hJ9efznBqrAjActGBmxPpxwUOA0TgXClpqB6YzDtTkwa+ZJF1dyCLGTUI9/+mNty+Xg4yPtXQjMZzyLW5f3gGAoeZVkgkyCLGfPn5/6YGqZkbm8bf74fZjKh10zHTmRaf3+WK3mckVmfWeo8sBJSqs22CKfDGN2NsLKFYqZGGqZ0sPkMB3RyuomfZYQPQez9AfjhmqA02dG0iSYINxDMVN7EB6htM+7C6pntMAeVvPy88FpndNEoJuABYdBqYD0lZ8/XAWLszXzCa2oJrbuyD4S9lhgQViXXcc7+zzwBX4XVzGa7qijd8503JY6hMszsZIABJJ6HF8/s84xSVaQJstI0+7EDUSKjONP4msh6w07GcGZTPUaHFqTM4CVqVSmr9C5U0yTAA1RoG49kTgOuO9mXq0FXvV7ykWJNOlUqpOrUV1CJIMrIE72Fxii57LoyaxG2ocvgDf3eoxrqQo0PTRtNLQV1aajhZkp1Vp6zJgxcYzrtblBlQ6UzNPQGUWlFiCrRNwet7iZO4Jez1GKauSN5uJmWkjaBY4F7V5k1CUFlgM/nvAtaJEn3eeG6OlKiqTpKooMsVkxGxMHl8sJaWW11agYwW0kAwDBQQQOQIlgdjMieYRZnPK7rDguUpawbeMUwrjkfE6A2/jmQRIk7xTCySYkTudr/ANUESOdjFxiF+HUtQWupWPaYDxL0IHO/Q3iBfFo4T2Wo1aSDvGYhZRugIU2ZVEr4hvv9AYdhuPIqfZa5AqKW0Fj4aqOWaB5iSNPSDe8Scboha7d2SRZoBOoFgFIUxHi0gA/hq06Z3qzhanZkb6gSPCQy6kJvyY6SYtq5xe2FWU4M9MFFcQtlBkkXkgrpgksOjE6TcxABZ2w4WUmusMrBdRUeEHULqOSEkMByFWmPLCGuYohf6j8kxb+I8LLKtIkIvhiNZB1vF5dpGs0DA0jShMc8U9pMKRBBgjzmTby04C5dmMwIFI7kFh9CPz9xw7q5Xpil8IzJXMJf2SAdttm+pxfqlXSL4BY1K98ed3iWtWE4HNfzwGyUmBEg4yLtYv8A8nODa7HYn/mpjvgPbtgAKm3UYF7T5jVmcyRsyz8WpnAIMmgNRd5i0i3snYx8jiLO8O1UFbfYHqPD/r+5wTkY1L58pG8HlO9t8Ts4NBZi8/lP78sBRa2VINh+uIhXZQVAAvvv5WxZamVAUt7lnmY3wjanEgiR88AAGvJvhzls04Zo7sStQa1IB9nl4t4jcTcbTgJMpqIC7kgRzuY+uLK/B9NEk2AUuPVFcyb3lQRtzEeYS9lOPVcq/e00E6dDCQ2pSRZlgWmDZgfO5kyrmquaq9990zVW1eJWMgQJ7umZ0iI3IgSZN8JMsi+LVI8IsvtX9SAtubEbkjbDI5+sAqUwlOlBZiCxAVbnbSHgTuD6m0hacp2kzlJkoCrSqrE6a1I1VRQFDMz94CBqYKq6nnUokTYTtfxbNPpp1xSWgSwRaSBF8QgTJJ1WAsYOra2E+Qp1u77yqSRUYMsDxKonTK2BSCxgAEaiw1HwmTi3aF1pLSRg1VpAZSDoUW1A7hzELMEXJAIXAB1sy9RpmwE3JMjrHOwJPSMEVGLCg0Q3cwxHM03qqBYXbQtP4gYK4ZlF0qYChSI2tIXTtH8JI+t5wP2oqNQeiVC6Kmt+YKsGCNaPZIWm21i7xaBgDM5TWtTSsAfAQX0xOiRrF7bXvPptibJrWoVmy9q1HXFNwQAVlSlzIKkOum4I1lQSNlpqzlmqLVKl3VFXSviMgnSdcueWmFME9AMG8V4PnPs+WRda09SjSZINViUUkBiVWGsCYXU3XAOk4pUWs9Jqb6kMGSpk+IiWldJNyLRsJM4XPxhBUYkMG1EEEaSDdoNmkwdwIsb9Cfsr1a3EabuT3KagAWJdySUgk2EJBgCZG0AYnz/Zynl6a16TA0xSC1CwDMQRIawGrUWgz1UzbAK+I5tKyAz4XHdAjfU5gmJkaVYzIBBC74qeeqBqz1WABY6n/wC4QO8I/wAeoj1xHljqRHXwaRmFGk/jVFdWF7MwaOv3Y6YCr1bBeZ39BgDuDkmqp5yD88aDxw6dsUfgWWJKxMsw93T9+eL3xI97SSp/EoPoSLj3GR7sBXFrknE+g9ceihGOgcBWBlj+E4s/Fqg7ysJ3ooPWO4n9+WE1ODhrxWl9/WgWFBSBH/YHOOpwC7h3tKdNljciNtuv03xK6M1NAtrEDyMqRbmNx78Q8O3QRbe9oOm0bTexEjfHdbMgUVHszq58rWHp+9sAszlWoIDhWA5r7+XrgLvA0wDPpGLD2h7JVsqafewDUXWApm3MG1mFpG1xfCJ6B5/SMAOKZBDAQQQV9Rtg3OcSq1GKJKAyIU+JvKTe23KNr4gyxZXSZjWntbe0NyLxhiuVmqxCkFrCTcltQY77KAZGwLWtBwHvBeHahMgyTAAkTzN/a3FzvJ5C9pyXCFcRHgZlB80DX57MZ9ykYCytGF8HOKaenM+V+friHOce1J3VFWcky2mxVBZbGIcxMcpPlgGfafiqiaKFe9IgdE82tbyHP0xVuF8P0sdQ8ZMyfJhcfxGPMe0OuOKtPLEXdqDf9RGW/ODBBvjmjmKqjQKlDMLymrTVh6aj+m9sBaqGoLa3ssSATYauvmwUTt4iSYDFPxHVmJr01D0l1KkXhQWmRuJfU09G+KbiGczLju6hWmvNWqJTDQLbtLDyFp88dcL44aIVVb2Zv1JMnlty92A3vg1KktGmtEKKGhTS0qCrAiZPWbEkxJJwm7QoVdlB0qsHVvo1IpIA8otM7AXkxneQ7VuPDSrvQDE6lUIyeLc6HU6QTc6YuSd8HDiuWP2SsGg0qgTMFpYkkoz1NceOdTjmRC2E4Blw1qjZqpXRJqNTTvqcgEsBVFWnpmNROgqdvEt4bHearHL5epliGqUm+7QwRUpJUU6Q6EeIKQwBG2kT1HfZriNKrmXai4Kt9lp3Vgda1KdMtpMGGDLfnpPTDjN10XNOzR3bU6KFj0RMwSTquADUAM7EjAYbWBpsyAhgHVpE6TZvqGF8T5SgXeTzufIYjzLy7c7wI2sAo39OeC8pnCrhVCkR47Tf18sA9yzohXVqi2xuB1H75jF1y9JWpaUMhSfKNUttexMkb2PkcVDg/FcqfDXWDNqi3PvXY89oPriw8JcJVVkZKlFvAXQ7E+yGG6XjcXwEmYyEYFGWxYs1RnC80PLAZnTqEbYtOdQmoxgycuk84tR/fvwk4JwxszVFJCASrsSZMBEZzYXJgER1xY0qBnRRSNRmC0gobSCfCok+I+0s7j3YBNk6qoVLA6osYJgDfUPyjG0cE4DlqNKi7UaRKoPGVUSSgWZNgSCZPO+2C8v2eywSkGpqWpBfELEkX8UG4Jkw3W2Kp/avma6ZVzT9guobTyRyQx3lSSVW0g6rm+Apn9oPbhc4zpRsiODSeQJK6g3hg+FlIMz/AMtetqcnEGOw1HxTJi08vkPdffCZvOx6CPPa9vTFo4BwDvaNSsXWnpkSQWbV7QLKJIpFQQSJIbla4C0syrE6vuyATeCfcBc42P8As7rUa+RXL1gpIZ00sPErFmPh/lAYcwQPjjPuN9ijl6RzVRxp0VNE6kay/dhAbsS7CWMQNhzFv/sXrEZF/Fr+9eUJnQuinBgXFwW89WAE7b9nnoBkpI2ru27pZBDA/wB6UO7ME1eAiQQCCbYzjh2TedSk353x+nGyi10AaQLEcmpsPZYA7Hl0IEGZxm39oXZ7uXavRTSrGXQcjvqXqGgk+h94VPJcSOkJXAI5MRPl7x88e1uGZc3aioB/EtxHLYX92AhmVYQRMbGYtOPftLJJSCvNT5eW2A7z3B0qKNJQgHTK2EBVi1oP6YS1Oyp3EgfDDujxkQToM6j7JAggDfBA4wJupiRzESI6TGAqP/ASHCFiuplWemqL+gn5HGlnglAr9nFIBLidEMTqAnvInWLgk31WPTFT4395Fr6OXLxuZ36R8Rhhw/tZXC926oSPxncmw1FIjXA3m1rQAAFSyS1stmQaU6kqEAk+E6G3Pl4Zw74kKtemwDXadyxGp5LAMbiRaNrdBgfidV6NZC8Gm06amwOrbUeRmxnqcNMveNcaZYliqiBpF5ADG43m8gAXAIU/iDkVWFzp8Inc6YVfoMeDLVAIVT4rlv4vToMScfrh8zVKDc7Df0t0FsRZXLVzZXK+U4CWnk2/FTYecHDPhT1KLh6ZII3G4IPIjmD0x1w7hmbXxLUceeuB9Riw/wDFKegrWCtWGzoBDf1ACCR/Fz2PXAXTvg1NXGzKCBvuJjC9q1/98Mvs2mjTTmqKD66b/PCxsvfngOOC9maeVqipRqVXreJVUvSKkOpU2VZJAJ2MeZxYezPZajl2OYqVdXcq1RyI7tTBmDA1aV1dLxbmc7yXbOnFRwWDxoRiBKiIJAnz69Di19ruIGhwyhlI01MyR3oEkrSXSag2M/hToQrnAZjxDtfmGztXOUqj0alRyRpOyCyIwuHAUAQQRbDLjvbd87lxQzGhCSCaiIWDFTaUnwXFyszJEDBeY7JU2dRT003KhzQNVWrBdDE6UPiMGInxETYRevce4ciN92dSxv587gR9YECTgActwt4L6xYlZWY5GxG+/le2HXZ+hWpmoyaGCgj7wHSxIKuCByAZhbn6Yr2Rq6X8L6OpkQb7R+s8zi/dne0dC1OugouLSL0thY86VzHNbcpwHtPiJr06OXrSTTLoFqVQ7NTcRAYgHUrDY303G10eQNbhPEUp95NNzTDFgVSpSc+0VJ8LIdQ38LIwveT+OZygKzmnUdFgQ1MeFqktqLiQWHs3XcA74FzfFleKOYHf0iCyuToq0yy+Pu6j77TDzIidsBv3D+K0aoOipTLaQFIYGx9m4PU7YpWc4rWfMNQqqalGqwVWUnVTMH2TyYEKxBN9Oocjir5Lh/dM+ls1RYWWiiHvYgEaGdwtYwZlJ62tIVTtooemKffNECp3ipTNULIUkh3h48GpQJBvMAYDntP2YNJe/p1ddMldQRV8OqTTqAFwvduBYgxNreyK1VaopGk8t2KLO/IOwjbmfyxpdJxXybZju9GXqFoRRJppUUXBmCpqKwZYkNpeBEGiZvh5RytSzC1rjYQQZgiIII3BBvIwC37x/wAKBuoZVm9pGq+/SfW4wZRyaL/eV3DwGKpRV1UkBgCzVkDEAiYETa8YlFEQTG3qeXn++gxPnKJ76oFuQQLTcBFnzwHGYzUITSqlpnwvQRdRCkka1rPB0i0gCwFsIsxnXmSke8fkcOsjl6i3BgHvDdVYakRjswIxxm8iQJixPz/f7vgFSdoXVdJkrNwbjABzgklQVJ6GBjvPDewvgOgoO+wOwwDjhNGRAUFpEaVZrecA/HFgpZR9PgCBv6C/Tqv6Yr9KurAoQQCLCLWINvcMTVeHjkTB69eXpgDM9ks1fUSYEmLwPQEwPhifgGRWrUo3iaihgesqfmJwPwLO1VOgOwI2uQJ9MPuGlGqqywtQVEYr+FipvHRvrtvuF+zr4Uu99sNc2s4XMt9vlgM+7EcG+0ZkFoZKUVGJEQ0nQCekgnmIQ7Yj4l2gXNZ1qm6qVSip2ZEaRYiAWMtf+KOU4tdTg9fLcINKhTL5mterpI1KriXgT4oULTheZY4ymihBIIIIJBBtB5g9PfgL2mVb7Ucy2YpjLmsKwq96CSDUNTSKUyKkQgEcyZjFdzWfLszICmuozBAbHUxgtB8TTYTPTbfnMcW1oqFR4RBN5a5M+R2vvbzjEVPN6GDqSG/CRFjpjny/U4D7MZVw5ltZGqSp1QVQk7dCI92PMjRkSZ5G4ieh88W3shTGaLNpUMllsIB0hWLbatIMi+0Rtgjt0up6QXTCo3RSQG9o3NrWJMmQDgKqrKCGYKQGmHJCm2xi4m/yxZOB9paYECjlAhs6vTOpgQBdytQvaBeMVzj2XTTSCWqbnVElSBBi+xnptifhWRpUyNaI7AydRMTzBjceUEdcBdP+Jd6r0qbrVy5Pho1Iq6VN4kNKoh1Q+0ESN4U5/h7oB3umsu5eoRSZTaGXMVYFTleKnICMKOLZq5o5ZaaaiH8KBWWTLQ9RmNISF0hCoEXG2Eq0PtRJLBqv8QSoztfeoEpkEn+IGTznAXDgnbehRIoVQxoBl0vSWRpLzUpvTYjUhubFr3BMkYtucyuWzqBsu6mSBT0hoBckimQ3iWSTAIsQ3I3x3McHejDvp0zIU6lZgDBlYlRMifhhl2A42mWziVar6aSB3IjVqKqWRRaxLhTyuMBYOJhE1q700dCylSyKQVsRGskmf9scNWFOrUqFkUFiVLmAQRYiSNVr7j16fcQzf2pGrr4nLE1F5MDeR0IuI5gfiO6WhxHQsLWqoguFWp4b7wMA/wAlnwyBVVaiozNqRx4dXhMwrSDqW1rsL4e8X7vuFAEuCCdNOpPu8JHTFMocakRqLjkGqVGWeujUVJHWJw1Whna1qdCs39NNwI9YAwFV4uksfAyy1hDCAfMi1/gBzwVk8iQPbZT5W+oNvT54eVODPTP3uo1B4ipUyB5I0H3gTgPuQ4JRyOWl/vEnzSoCVn0OA5+yuBcIymxZQofT5HTc+fnj6pSQCKR1lh4R0HU72+u2ORmSlnXQCT4qd0JG/hNgd9veBiGpmxTPsrDzLKL6twR1BHI7YDyjlmQqSDY7xzxBxCuSx0dfER9Bj1sy1Q+NiFB2O/8AphtwnhK138FqK+2w2/pXqSPhM9AQu3ZvOGtlKbt7Wkgk8ypKz74+uOqj3N8Rd8qKEQaVUQANgMBtmfP9/HAD8A7dltFPMiXP4lWBv4SV895HwxY892fy3EKet6TA/hqiFqERYhgTqW/s1B1sMZbwsNqXQNLXOrUJJW439kyJUC5Nrzi+cL48UoOlRmFVabaKlPUyhgSo7wMSQZEEOAN4G2ApnaTsLmMtLU/v6QuWUQ6j+encx5rI52xVcqmtgoBYm0Dc84+o+GNVyPbEt4MwAjAwWSYna4BJS/QkeYwDx6hQNZXVEDsus1YhNP8AGxX2ojkJMxeBgI+znBEp0qz1qj0/utZK2KiPCAWYiVkbiT5Yqi8YQ1J8TksGJa4gXJj0mwgRYDFlz/GFekaK1i5U+I1qcawATp1X1mbQwEi98VfNZGlD1EeAvJdLCfCAB0vFr+mAv65TKjLrSzAD1Hgt/EXPJSLrFhIgefLGeZygaNR1RaxCuy+1YkEgwVE7+eOMlwyvXaVl6hiJa8mYJJ28hiWnwupVqELVpmpUbxBahILMeelNPUm/I4BdmKTNJ7oA/wBTMfmxxe+xiKlMNTQd44uJ0jVJA1M2yqIuZN2gEkDFRp8MosWWm7uVk6vZW3P2bAna83wwyeSVaVTvLP3dNwWmwaqZKwCdgBt+I4Bj2y40i5khkWq2hddRGCy0tNoMwIFzJAk9BVszmMu+yOh62P0icFVKSNCoVZ2IACgMWJ29pcC8Jy5qZqlTENNQC8aSAfFbaCJ9cB5kc2aD/wAdNrGLal8uYI+IIxe+znB8tUrJWGkqSvdrFg5aAGU23IhiTzmInHmb7I0SIU93zsdSjrY8vIEYI7FdnEo1HqmqHVZFOREMPbMEm2yz6+pDS+z9Fqt9GlRzUfTkLc74tLZdVFotsCYnnc9TjM+HdrXNYJTUlSdpgjYct8Weq8IamYqVBN1QMVnoLTNoETgPe1mRoZqlpqqBpMhpl1blpK7H0xkeeyXd69TgxUVEMeMhqZeX8rRJvJEzjROJVWYSKZUH+L2iORM8hBM4zbtFxMKNNyjhdSkKW1CYMbKNJIteCfcC3Osygsbx7Q5VFBifJlsJ8xhS1YkFVkw0j0B/TBj5wlAHsdRW19lb4gi/uGOez/CjWrhAWCySWFmAWD0sTZffgJuHcFfN1LkrSEFyOU8h1J/U4vtHLLSprTpjSiiw/fPnfmcEZPKrSphF2HXcnqT1P+mIc02ABrP1wOWx3VM4hOAA7McMpuKrV6jUQNCioHWmoJDt4y26+ACAZ8XQGL5l8tw+pRqIKlI1WDAV4VVaGKqfCQIACtpIAJCkbgmn9ps6aa90QtIGoxpOwUkRabT4RpG5G91nEGW4gwqVCyoHd20AKgKgHUTAW1wCG0zZSpjwkPONZFFqNFQFYu8WeoHhtLE+MEi2mQJ9ML6jGgXDeLoCoKrqKkMpYETYGQDYj3NO02Z7ynS063R3FRG8QdqgTQ4VdRNNdJBifQCQBWs1xOQlOoVKj2YSClgYuNQ8U2EqdxOA9+0xfVEoYgzLSPZXdBtJvJWLYZ5/LAVBUpszhlQu/wDNJkMpZjMad9y4ImQMV6iKTkqT3bCbMIU72JEEHbp8sP8AgnawUUqqqhndhptAt4YL3JES0+cXwGk8F7M03ySZmq33p0udRK6DSLBR7UwBKxP4m64XcE4yHIpZepRan/8Azp92i7Hlabb3nnindqeJ1Wovli5KglgAZBMzHPzP+KMV/hCqtMmt3q05IcUoFQjSIs/hZRc3jnfAWfO8H+yrTK5epTDKNanUWLAbnexBmRYFepGIuD5mqnEEWoCukaQCQRB1AxpJAEgCJm2Jslm2JoplKn2qgqAN3i6O4GqJYs2nWRqgX9kxI2Y//ibNGYosocXuYRh5ELK7dDMD3gp47SpUs3mDTBXuqDVh4iQr1KYVVA5RUqAgchAxSMq7IwZCQywynoQbfli+8Ey1HMZnO9+WdH1KzodMqtRWQqLgLCUyAQdsVLO8MKVqlMNem7pMx7JIkgmwi/vwDKv2xNSiyMpSoRGtTIvudNivPYmMNOH9pSuWFKmEk2B1AHy8JII+GKb39MnxLsbEGAfUcsH5fM0osoB8zqP6fLAWbJcRbLxpBLg25E+c/pi9cA4ouaVamZZO8Qwi+LSDsNcAgX6+/GTCuQwI9rkBf4AbnBmV4tVpNLMw/lkHf3wMBpnaghtSpCU1EO621NYkD+UfPecYzns13lRjbSDC9I2BjmT54e8U7QvmytMRTDAIp3UmT4WI2J5t/vhTwpXV9VFl1qZ0kAsCJ62cReQefTAEcIpBqqo5YU+8GsqQG5gkFgZsxMkfri/8Z4Xl8hRqKgMuIPjOsiIJ1fhtO0CTbyp1JC66mHrUpeFdRi1SkxGi9tSwN/Cxk4vmWq5atQXvXUVEB1620g6bzMqT4Y3Ji9sBFw+lpo0xOqKaCTcmFAueuI8wCTj7xKmunpanJYKogaGM2k2gnbz57YnqC2ApfbDihpKKaGHcSSNwsxbzJkT5HFKFdxs7f+R/XFr7WZANmNdRwlLQtzdiRMqqi5PPoJvgFaGUiwqnzlFn3aTHxOAuHa91OczFFZWnrlSpiK4pqHJtsy2IHkd7YHzFSjqL6XIpp3ZIZCDZrow0QSAokAgTtOkMFxisTXDSZY1KjHqahqufgNK+i+eBstSBcT+KkxPrMfTAT1m76mkKVSik6pUVCWMlrWGzEHeW5G5rfEKiuq+EwpALndht1IsPXDTMVirGDHL3bQeojAWcGsEtJIEyTJ+e2+ATVEgL5j8yPhibJrLEA2AkfEA29PpjoZQEbmZI+GOcpVKN4DDTZuY5SOh89xywDLNVe7CwbgjeY94HLBOUYVlIJJZmgmLmSY936emEZp29fzwbSqmk1N0jUtxIkYB5x7gvc5ejRZtOqqXICliRBBdusSqgf1YX5bjmYog0dRBIGrxTFpAI67c+dxiB8/Ur1w9RySwgxYaQGIWBy3+OA8sdVRyeYY+lx+WAtPZXPLTBZzawYHdob2R5sAB6nFTzdVqlR6je07Fj6kz8sSpUuvm0/THekEk+ZPzwAZpnHVPLBtjBwySiMevlRGoWIwC9e8pmRe0TjmrXdo1H06Yb0xqQzyGBKVEMSp2jV6YBbTrspkGD+7EGxHlhvRKVp8QDx4dUiGmbMOQPUfHAH2eWKzsJB+O/XAinbAOEzhSO8EtI8asyMBG5K7nzv78NErOaLtT1WiDqnbnrWDPkVXeOeK6ahAEnUNgDy9+CKdOArLYsJ/3/AFEYB9wrtA5omgWh9QKsRPPxAhQWAjnF56ScR5TNtQzG8qwlYYONLcgwswBtPlhflq5Kp4n0MQugsWAgx4Z9nyi464KzjPUrpSdtRDhVci/WWv4vlsMAyPClqlqjlK77EhgUpgctAGoecgR5mSVlTh9OfCaUcoDfrgs57XlalY00LUG0+IMSZZRKOGDUokGJO297Jf8A8kqm+o/4tLn/AMmQk+84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54" name="AutoShape 4" descr="data:image/jpeg;base64,/9j/4AAQSkZJRgABAQAAAQABAAD/2wCEAAkGBxQTEhUUExQWFRQXFxgYFxgYGBoYGBkZGxgYHRodGhgcHCgiGBwlHR4aIjIiJSksLi4uGB8zODMsNygtMC0BCgoKBQUFDgUFDisZExkrKysrKysrKysrKysrKysrKysrKysrKysrKysrKysrKysrKysrKysrKysrKysrKysrK//AABEIAQ0AuwMBIgACEQEDEQH/xAAcAAACAwEBAQEAAAAAAAAAAAAEBQMGBwIBAAj/xABDEAACAQIEAwUFBgMGBgIDAAABAhEDIQAEEjEFQVEGEyJhcTKBkaGxFCNCwdHwUmJyBzOCsuHxFUNjc5LCJKIWNFP/xAAUAQEAAAAAAAAAAAAAAAAAAAAA/8QAFBEBAAAAAAAAAAAAAAAAAAAAAP/aAAwDAQACEQMRAD8Au3air/8AFr/0H6jGQZ5/u06anHzxrnaEhstWH/Tc/BSR9MZDmh92p/nfADU40G/4vyxHTEkf4un8J88d0wdJnqOnQ/DHie0v+L/KcB21IaCTvb9/DEPBram2sJ2O588FpmNIIIB8Np9PngbhLDU9gbD6m3nPpgDuNMWopzgXPna3kP8AfHnCioDzNmYGL/74840n3JaLQSL7eEzbA/BiQrbk6iDeZP58sB9xJgb8u8A3AuUM4JqhjQYx+EGfK2B87MSRH3iSCIN15jlgwGaJXl3doNycBDngDVpxzop9cGZdF+zVbEaXUz6uB03v88QV8uWegVBI7hQ0AmGBMgxzw+ydNDlsyuxDUzv1q097eXzwAvAb010HSVzSANzBK1APXcYT9p6UV6o/nPlh1wXwLW/lzFEj07xRf44X9tP/ANqtH8f5CfngKlVGB3GDaoxAy4AaMM+FjALDB3DBfAScQ3wEKeGmeS+A0XAcpSwVSp49pLgykuAhnHoGCzSxItHAa5xej9xW/wC1U/yNjIMz/dg/zv8AQY2jih/+PW/7VT/IcY1mv7of9x/8q4AKgTpYxzHp78R02ll53O23snElFfC/qp+uPKK+Jemrf3HASqpieUX288CcMY6jyt/7N5dMMsvQkE+U+18wMD5Khpqeqz8yfzGAbcTy5+yaibHVH/j8tsedh+GGuzKqrGoGWuiiATMb+lukjDGnkzUoKjCJNzNgpB5dT9ATeLXfKJlslQ7ouqOVEzuAQI5z+eAA4jwTJoqgoXqO0atU6jHhAE6Z22Ai/vF4x2J0UWqJUVnT2qek+/xA2PqBjrgPEKArHM1qkySMusQFUe1U0jYlgQDf2Z9HLZ1a1UsWBy6QLC9SobqPNVENfmV5AjAVrs5nalIFdCb7GzG29+Xyti0V6VGspDIJYXCm9r8txIn3DFezPGzmM13KktV3ABGpV6ACRF5JP8u22DMrxGnTqNSarTWoohlFRdYjqk9OQHPAAZzgRorWZCXFRqR28QK1VJ+QPw+FY7dqPtLkbEKem6icaf8AaO8VJ0i3i8IM7iCOfui8WNwaF274VB71bg2N5jTY/D6X5E4Cg1MQOMFvTxA9PADNgzh5vgUpg3hyXwE+ebAdM4Y51MAhcATRwWjYCpnEyNgGKnBAOFyNgkYDaOLR3NX/ALb/AOU4xat/ci9u8b/Ks/v9caZVq1CjA81Yf/U4zKr/AHYH/Vb/ACJgBKMw/wDh+pxJl1Gpf6h+ePMuPbn+X64kWdSGPxL9cAVMgaRp8ABM7n/XAnB68VVMAwbhhK+15i48ri2GeRyZfbpext0/dscdmOFs+bRDNy7W5BSWMHa8R6nAWb/iArLTQgJVD6SAoVXmAGgAeJRp8ocm18AdqdVSvpUM5NgFO6gHQCdwG3MgADcxOBK4KuleopNKmrEfzO0KAbiTuS3UAcjgj/iq6VZyQWqgmFvpAhVmDAJPwBHPAL+OEq1OikkBIIXxFrcrc48t/PBq8WfLJoFQFEWWUKFWYkkE3aW5KdoEDfE+XzFNtNYsgZ2ushoRA0AEGxJ0+e/OcCnICmTWqEBwS+kxAYaWUH0NRHO16YHM4CXIUhkELOpfNVyO80mHRT7KDoYuQLiwO2FnEewdSsTVkhmgwCeQA9+wvgjhFZ61ZSWJC+yWOq/rqE8yPU41Ph9NxT8bsZ5aVUfB5J+OAwU5rO8PaA7aB+FrrH9PL1EHzGLdkO1lPO0XpkBKvtaCbEgX0dR5bjzF8XPtz2cFWjq03mNiPrjAOIZdqNQxKlWBBFiD5YCycQoaHI5EBl/pYAj33g+YOBHGOstxXv0UMB3qAgkfiWZUgcoJafUeg+fACFb4N4bvgVzgvhm+AIzwvgI4ZZ8YWtgPC2JaT4jjHVNMAbRODQMAURgrVgNizdKab/0t9DjIFeEuJhz5Ayoxs9ZfA3ofpjFan92f6/TkMBylTVrNhYR8R+7Y6VBbqHU/Fh78Q5RvaA/h5b+0MFk+zNrr/mHlgHnBq4DAEEqRykHfl1Plf34WP2iGUdqwAliaSmbwXQ1G35JqUHkXU4YZPLkmx5nyG8TP5/TGcdqa+rMMsytM6B7vaPvM36AYC68W48uYCoFgbaeV9+fQC/vxBSpA1KLCNIEiGPiKiXMj+kWjYC83KPsm6vKOpaPl57iLWuYt54t1TIg+z4TpdUAGpriCYUsIv1GwtgEVAeFahEErZZmy+65Z2InlE8sHVOJ1Ki6GIgGWj8RJ3J/DJ2A5emCEyqVWbxA0kAOlQ5ACghVYAQCZJMmLxgI1iPvKkcyBaFHW1gT1G/U2wDfJ540wSIBTwnpMDkIt5eQxwO3+aVyKba1NgAij/wBfribsbwg18vmHI8VTUF58pgfT3YBqcCCMF8e1vFo94YKY9Lc5nAXDgvaes0UsxRK6hZtJHvJUQY5nlI2Bxl/bPLxVqk7T8+Uef6407snwRCpDCYMCahqRO8/hBP8ATy88Uv8AtQoqtZ9GwALehNr+p+WAz3LVSjBhuD8eo9+3vxaKwBAZdiAR6ETir5o+KOgA9P3tiycMJNBJ/mHwZo+WAgcYL4Z7WB6gxPwz2sAfn8LKgw2z4sMKnwHiHEqYjRcd6sAVSxNJwNQbBYOA29/ZPofpjEao8Db+0v0xuloPofpjFVAJZY/5iTtt4r4BflyPELeydo31ee2CyBaN7c7e0OvPHndaGcAcjfqLR645eY6XHvuP0wFr4VR3dtlLWJ5i4899/ffGX9s8pozTlbq7MQRMEz4gP8R+YxomTosVfSQILTItv6HCnOcPLtLwQrl0JFixG4gX9drDpgK3wjJGkNwKh3M+zGwEdN56+mH3FczRCr3WstvUqO0hjFyBtv5GI67i59KVMKWqjVu1MIbD+qRPnAjzjCmrX74yxApg2EjU0dY5dBsPmQsXCOOB101y2gtYkUyp6a9VMm3LxCNRtzwr4swaoy01bugb7ST0EW3jA/2lQIUkjzj69MC082xIA/CZHrNp9LYDZ+xWWWlSQ7kgkEASNW4wF2hzh7wLVpghr02YWawsep2MHY3xnWS47mxCzEbEG3wnFhyQdqb/AGmoawe41RCnc6Yv0v5DAPcrxymqkBNBUEmADAAkgecAjznfY4p3bOozVBP/ADAJkzOifkTefMHBPBcuxdgx1EeyTEkalkHnIlTIiDe8QReOcMqVhpkeBVR2/hvNS3Mt92Y6MdowFDSkXqaUBYkmI5338vU4uNPK91TVN4Fz1Jkn3ScTZPLU6QKpb13bzJ548zTyMArq4n4YPFgaqcTcNfxYB1nksMK+5w0zdSwwDgOBSxGaOJsdIMB5Ro4I0Y+UYkC/v9nAbeBjFHfSaltnX/3/AH7sbgFxiWbUhq39Y/8AfACq5Zn81J8tx52x7VpEkwJNrY7ylKSx5QREgXPSbDnc7Rz2K/iuab+6BEmdRXZR0Xqere4QBcDG466l6eVHeOS2ppimo5yRdyB0IAMb4XcSytV0BqPLuQTKgqDqiApFhBn/AAGIwy4Zpp0zpFyACRz+W1sRZioQRsVibkAR5yRN/PkMAgpoochlbuwSRbVJtLPG1/KB88NKtKnUQEoHIAAhgp0jo9w28co647qV6akkKACLCZtffzMk/Dphea6kyispndV8PlIj59DzwH1KhSDAgtoLBWVhDKT1HIeePq9Fg5izeY57fX8sDcTzIJDRGpRqHOwuCPj9MNMrnVqada3O7Rv5yRcc/InlgBMtSzBtAJvEab+7cf6Ys2Q4PmmCzWaiuoTpAvtbVESeW243iMC08uhMu8L1BIn3Th/wx8rTgpUYvMSenPeY+GA+4HlCtUqdww3jpc+u3lF7RiDIZsVKbknxM7zBBBUOyobb7e4fNf2l48NaUaNnazNzAk6j6xz9emK9/wAZK5iiVJ0gKzjqSpmZ3AF782babA7zVEqT+mAq7Ww0zHajLViGCoi6QGUyQT/ELDTaLCRaeeFeezFPV4CChFoOx5j879fLALaoxNw4eLHYyhedHigTGze4T4vde4tjjhx8eAbZ0GBgJXjD3MUxoGEtZL4DkVcSLVxEKePQMAStTHXfYjRceGngP0BlzMYxTMxrrjrUA+dXG3ZVMYjxJYq5gHVaoYgXMNVEDqZI9wPTARZ5gq6h7K2UeZvJ6zhDQQsxbz9+GDVdcIwIMSAYO/OeeOqVECzezz/fPr+7hNTXwQSIPLyHn+9ucXEclQVMEE28jAuDygfUYkzVZRaZ/wBuWAqj2kgSTb03/TAdppEk3+n+mBs5xOAQp0DYERJ/T1xC4d4AsMcZvh/ghRJBMnnJiB1PoMAvq0pg3BBvNzPngVgVMC3MfvyiMWTMdnatMUi7UgtWAr94Cm4B1MskFZE2sDzxBx7gpoVjRd0YyCroZW+xB5T9R78AspZypEFrjzj0vginnan4iwkG5Yb8p2kfHA9XJEGDubA/keuJMhk4IYDxA7HSQD5g/G46YDul4Z5uQdbm8dQB8iTHSMG8DyRqM1UjwhWA6wQRM+/44hSlYgbwfO8H5/njrgiMhaJOpNgN5dQvqS2w8sBZez/YRczXt/dohqPHoQi+pb5K2KjxThjZesyFdQBIhv15Y/Qf9n3Cu4oBD7bXqH+Y8gegEAe88zilf2lZCn9ohY1BdTxynb3xcjpB54DKaNaohlQV9Gb8ycH0OMSw79YNgHHte/YMPh64NehHKRytienlVYXuNvL44BmtSUUggqdiNv8AQ+RvgGrviDL0WoVAqkd29ipE3AJHMcpEyIn4G5ujDeW4O9j+492AiKY6SliVUwVRo4CLurYjjBzJiLuxgN14dcDGJcWrAV8wrb62/wDtVq/IAL8TjSuzXaANTFsZR2iYDM12OzVHX3rUbafL6jrgAuJZQka5uNjfl+UY7ylcVqZmzrvHP99emB6uatokQOfXpvucDVH7ohwYJb5AXn3/AEwHboVs9wef6fvliDM1RO/5evp/pjqtV1GeXTl+5wPURPxNGA6XMMfCsDzxZuC5GloFQ1FI0wTqI8QIJIBiDAdbWgtMiMVWpnVRSae9rkWEmJ8/98NEzJ7sgGogBJJWoVa2kWZlaPG2kICLqTIicBbchkMq9DMZh8wg7ur90pYaWmlTDmmTeNTNsLXkTYVvi+RyQy1M067HMA926FbMp1MGVgo2tfqxEXs74TwhK1B6bFqulw6QQtVVYP3pmCtVtYpzJAuxJEYqXFMr3Lsjn2CDMQdDAMp0m4JUqYO03wA71y1Kd2W/vWze+L+8Y9ye7RswBHrcH8vjix5zsycsKTFg6ZhdSgjSy1FWYg7Ss3t7IBwgOTNOsOQbUB0kQ1vcuAJymUYmBF7Tv7UifXp54s/CstTpsoUXDarxuFgHeZAPPy2jCvgYMkwzeKIA/hE9J3JxY6sA02bwBVlybQec26D5YC35bi4o0jUY2W8cyZgAeZJA9+M4r5mrWrVA8tX1GoCoJHn/AIAIA5AATiXi3EGqVDT9laZIIkg6wxBMxEQCB1luqyvbMP3sFmWnU0htPtAr7DAmNMN1tyYQLBFxGhZjEEGHTfS3OL3HPC/I1rlTsdo6jYYs9XLVsx97BPiAq1aymmH1eGAUBCKpgENJViSzDxHCPM9n62pigkCGgyrxBnwlZkEFCNww07lZBbxGqe+ixid4PQc8M0zf92jbMp0+Tgm3obDysespc4/3pJ5KDy6Db3zjrO1Zo02FoZv/AEwFjoYZZdbYEyaa1V/4hJ9efznBqrAjActGBmxPpxwUOA0TgXClpqB6YzDtTkwa+ZJF1dyCLGTUI9/+mNty+Xg4yPtXQjMZzyLW5f3gGAoeZVkgkyCLGfPn5/6YGqZkbm8bf74fZjKh10zHTmRaf3+WK3mckVmfWeo8sBJSqs22CKfDGN2NsLKFYqZGGqZ0sPkMB3RyuomfZYQPQez9AfjhmqA02dG0iSYINxDMVN7EB6htM+7C6pntMAeVvPy88FpndNEoJuABYdBqYD0lZ8/XAWLszXzCa2oJrbuyD4S9lhgQViXXcc7+zzwBX4XVzGa7qijd8503JY6hMszsZIABJJ6HF8/s84xSVaQJstI0+7EDUSKjONP4msh6w07GcGZTPUaHFqTM4CVqVSmr9C5U0yTAA1RoG49kTgOuO9mXq0FXvV7ykWJNOlUqpOrUV1CJIMrIE72Fxii57LoyaxG2ocvgDf3eoxrqQo0PTRtNLQV1aajhZkp1Vp6zJgxcYzrtblBlQ6UzNPQGUWlFiCrRNwet7iZO4Jez1GKauSN5uJmWkjaBY4F7V5k1CUFlgM/nvAtaJEn3eeG6OlKiqTpKooMsVkxGxMHl8sJaWW11agYwW0kAwDBQQQOQIlgdjMieYRZnPK7rDguUpawbeMUwrjkfE6A2/jmQRIk7xTCySYkTudr/ANUESOdjFxiF+HUtQWupWPaYDxL0IHO/Q3iBfFo4T2Wo1aSDvGYhZRugIU2ZVEr4hvv9AYdhuPIqfZa5AqKW0Fj4aqOWaB5iSNPSDe8Scboha7d2SRZoBOoFgFIUxHi0gA/hq06Z3qzhanZkb6gSPCQy6kJvyY6SYtq5xe2FWU4M9MFFcQtlBkkXkgrpgksOjE6TcxABZ2w4WUmusMrBdRUeEHULqOSEkMByFWmPLCGuYohf6j8kxb+I8LLKtIkIvhiNZB1vF5dpGs0DA0jShMc8U9pMKRBBgjzmTby04C5dmMwIFI7kFh9CPz9xw7q5Xpil8IzJXMJf2SAdttm+pxfqlXSL4BY1K98ed3iWtWE4HNfzwGyUmBEg4yLtYv8A8nODa7HYn/mpjvgPbtgAKm3UYF7T5jVmcyRsyz8WpnAIMmgNRd5i0i3snYx8jiLO8O1UFbfYHqPD/r+5wTkY1L58pG8HlO9t8Ts4NBZi8/lP78sBRa2VINh+uIhXZQVAAvvv5WxZamVAUt7lnmY3wjanEgiR88AAGvJvhzls04Zo7sStQa1IB9nl4t4jcTcbTgJMpqIC7kgRzuY+uLK/B9NEk2AUuPVFcyb3lQRtzEeYS9lOPVcq/e00E6dDCQ2pSRZlgWmDZgfO5kyrmquaq9990zVW1eJWMgQJ7umZ0iI3IgSZN8JMsi+LVI8IsvtX9SAtubEbkjbDI5+sAqUwlOlBZiCxAVbnbSHgTuD6m0hacp2kzlJkoCrSqrE6a1I1VRQFDMz94CBqYKq6nnUokTYTtfxbNPpp1xSWgSwRaSBF8QgTJJ1WAsYOra2E+Qp1u77yqSRUYMsDxKonTK2BSCxgAEaiw1HwmTi3aF1pLSRg1VpAZSDoUW1A7hzELMEXJAIXAB1sy9RpmwE3JMjrHOwJPSMEVGLCg0Q3cwxHM03qqBYXbQtP4gYK4ZlF0qYChSI2tIXTtH8JI+t5wP2oqNQeiVC6Kmt+YKsGCNaPZIWm21i7xaBgDM5TWtTSsAfAQX0xOiRrF7bXvPptibJrWoVmy9q1HXFNwQAVlSlzIKkOum4I1lQSNlpqzlmqLVKl3VFXSviMgnSdcueWmFME9AMG8V4PnPs+WRda09SjSZINViUUkBiVWGsCYXU3XAOk4pUWs9Jqb6kMGSpk+IiWldJNyLRsJM4XPxhBUYkMG1EEEaSDdoNmkwdwIsb9Cfsr1a3EabuT3KagAWJdySUgk2EJBgCZG0AYnz/Zynl6a16TA0xSC1CwDMQRIawGrUWgz1UzbAK+I5tKyAz4XHdAjfU5gmJkaVYzIBBC74qeeqBqz1WABY6n/wC4QO8I/wAeoj1xHljqRHXwaRmFGk/jVFdWF7MwaOv3Y6YCr1bBeZ39BgDuDkmqp5yD88aDxw6dsUfgWWJKxMsw93T9+eL3xI97SSp/EoPoSLj3GR7sBXFrknE+g9ceihGOgcBWBlj+E4s/Fqg7ysJ3ooPWO4n9+WE1ODhrxWl9/WgWFBSBH/YHOOpwC7h3tKdNljciNtuv03xK6M1NAtrEDyMqRbmNx78Q8O3QRbe9oOm0bTexEjfHdbMgUVHszq58rWHp+9sAszlWoIDhWA5r7+XrgLvA0wDPpGLD2h7JVsqafewDUXWApm3MG1mFpG1xfCJ6B5/SMAOKZBDAQQQV9Rtg3OcSq1GKJKAyIU+JvKTe23KNr4gyxZXSZjWntbe0NyLxhiuVmqxCkFrCTcltQY77KAZGwLWtBwHvBeHahMgyTAAkTzN/a3FzvJ5C9pyXCFcRHgZlB80DX57MZ9ykYCytGF8HOKaenM+V+friHOce1J3VFWcky2mxVBZbGIcxMcpPlgGfafiqiaKFe9IgdE82tbyHP0xVuF8P0sdQ8ZMyfJhcfxGPMe0OuOKtPLEXdqDf9RGW/ODBBvjmjmKqjQKlDMLymrTVh6aj+m9sBaqGoLa3ssSATYauvmwUTt4iSYDFPxHVmJr01D0l1KkXhQWmRuJfU09G+KbiGczLju6hWmvNWqJTDQLbtLDyFp88dcL44aIVVb2Zv1JMnlty92A3vg1KktGmtEKKGhTS0qCrAiZPWbEkxJJwm7QoVdlB0qsHVvo1IpIA8otM7AXkxneQ7VuPDSrvQDE6lUIyeLc6HU6QTc6YuSd8HDiuWP2SsGg0qgTMFpYkkoz1NceOdTjmRC2E4Blw1qjZqpXRJqNTTvqcgEsBVFWnpmNROgqdvEt4bHearHL5epliGqUm+7QwRUpJUU6Q6EeIKQwBG2kT1HfZriNKrmXai4Kt9lp3Vgda1KdMtpMGGDLfnpPTDjN10XNOzR3bU6KFj0RMwSTquADUAM7EjAYbWBpsyAhgHVpE6TZvqGF8T5SgXeTzufIYjzLy7c7wI2sAo39OeC8pnCrhVCkR47Tf18sA9yzohXVqi2xuB1H75jF1y9JWpaUMhSfKNUttexMkb2PkcVDg/FcqfDXWDNqi3PvXY89oPriw8JcJVVkZKlFvAXQ7E+yGG6XjcXwEmYyEYFGWxYs1RnC80PLAZnTqEbYtOdQmoxgycuk84tR/fvwk4JwxszVFJCASrsSZMBEZzYXJgER1xY0qBnRRSNRmC0gobSCfCok+I+0s7j3YBNk6qoVLA6osYJgDfUPyjG0cE4DlqNKi7UaRKoPGVUSSgWZNgSCZPO+2C8v2eywSkGpqWpBfELEkX8UG4Jkw3W2Kp/avma6ZVzT9guobTyRyQx3lSSVW0g6rm+Apn9oPbhc4zpRsiODSeQJK6g3hg+FlIMz/AMtetqcnEGOw1HxTJi08vkPdffCZvOx6CPPa9vTFo4BwDvaNSsXWnpkSQWbV7QLKJIpFQQSJIbla4C0syrE6vuyATeCfcBc42P8As7rUa+RXL1gpIZ00sPErFmPh/lAYcwQPjjPuN9ijl6RzVRxp0VNE6kay/dhAbsS7CWMQNhzFv/sXrEZF/Fr+9eUJnQuinBgXFwW89WAE7b9nnoBkpI2ru27pZBDA/wB6UO7ME1eAiQQCCbYzjh2TedSk353x+nGyi10AaQLEcmpsPZYA7Hl0IEGZxm39oXZ7uXavRTSrGXQcjvqXqGgk+h94VPJcSOkJXAI5MRPl7x88e1uGZc3aioB/EtxHLYX92AhmVYQRMbGYtOPftLJJSCvNT5eW2A7z3B0qKNJQgHTK2EBVi1oP6YS1Oyp3EgfDDujxkQToM6j7JAggDfBA4wJupiRzESI6TGAqP/ASHCFiuplWemqL+gn5HGlnglAr9nFIBLidEMTqAnvInWLgk31WPTFT4395Fr6OXLxuZ36R8Rhhw/tZXC926oSPxncmw1FIjXA3m1rQAAFSyS1stmQaU6kqEAk+E6G3Pl4Zw74kKtemwDXadyxGp5LAMbiRaNrdBgfidV6NZC8Gm06amwOrbUeRmxnqcNMveNcaZYliqiBpF5ADG43m8gAXAIU/iDkVWFzp8Inc6YVfoMeDLVAIVT4rlv4vToMScfrh8zVKDc7Df0t0FsRZXLVzZXK+U4CWnk2/FTYecHDPhT1KLh6ZII3G4IPIjmD0x1w7hmbXxLUceeuB9Riw/wDFKegrWCtWGzoBDf1ACCR/Fz2PXAXTvg1NXGzKCBvuJjC9q1/98Mvs2mjTTmqKD66b/PCxsvfngOOC9maeVqipRqVXreJVUvSKkOpU2VZJAJ2MeZxYezPZajl2OYqVdXcq1RyI7tTBmDA1aV1dLxbmc7yXbOnFRwWDxoRiBKiIJAnz69Di19ruIGhwyhlI01MyR3oEkrSXSag2M/hToQrnAZjxDtfmGztXOUqj0alRyRpOyCyIwuHAUAQQRbDLjvbd87lxQzGhCSCaiIWDFTaUnwXFyszJEDBeY7JU2dRT003KhzQNVWrBdDE6UPiMGInxETYRevce4ciN92dSxv587gR9YECTgActwt4L6xYlZWY5GxG+/le2HXZ+hWpmoyaGCgj7wHSxIKuCByAZhbn6Yr2Rq6X8L6OpkQb7R+s8zi/dne0dC1OugouLSL0thY86VzHNbcpwHtPiJr06OXrSTTLoFqVQ7NTcRAYgHUrDY303G10eQNbhPEUp95NNzTDFgVSpSc+0VJ8LIdQ38LIwveT+OZygKzmnUdFgQ1MeFqktqLiQWHs3XcA74FzfFleKOYHf0iCyuToq0yy+Pu6j77TDzIidsBv3D+K0aoOipTLaQFIYGx9m4PU7YpWc4rWfMNQqqalGqwVWUnVTMH2TyYEKxBN9Oocjir5Lh/dM+ls1RYWWiiHvYgEaGdwtYwZlJ62tIVTtooemKffNECp3ipTNULIUkh3h48GpQJBvMAYDntP2YNJe/p1ddMldQRV8OqTTqAFwvduBYgxNreyK1VaopGk8t2KLO/IOwjbmfyxpdJxXybZju9GXqFoRRJppUUXBmCpqKwZYkNpeBEGiZvh5RytSzC1rjYQQZgiIII3BBvIwC37x/wAKBuoZVm9pGq+/SfW4wZRyaL/eV3DwGKpRV1UkBgCzVkDEAiYETa8YlFEQTG3qeXn++gxPnKJ76oFuQQLTcBFnzwHGYzUITSqlpnwvQRdRCkka1rPB0i0gCwFsIsxnXmSke8fkcOsjl6i3BgHvDdVYakRjswIxxm8iQJixPz/f7vgFSdoXVdJkrNwbjABzgklQVJ6GBjvPDewvgOgoO+wOwwDjhNGRAUFpEaVZrecA/HFgpZR9PgCBv6C/Tqv6Yr9KurAoQQCLCLWINvcMTVeHjkTB69eXpgDM9ks1fUSYEmLwPQEwPhifgGRWrUo3iaihgesqfmJwPwLO1VOgOwI2uQJ9MPuGlGqqywtQVEYr+FipvHRvrtvuF+zr4Uu99sNc2s4XMt9vlgM+7EcG+0ZkFoZKUVGJEQ0nQCekgnmIQ7Yj4l2gXNZ1qm6qVSip2ZEaRYiAWMtf+KOU4tdTg9fLcINKhTL5mterpI1KriXgT4oULTheZY4ymihBIIIIJBBtB5g9PfgL2mVb7Ucy2YpjLmsKwq96CSDUNTSKUyKkQgEcyZjFdzWfLszICmuozBAbHUxgtB8TTYTPTbfnMcW1oqFR4RBN5a5M+R2vvbzjEVPN6GDqSG/CRFjpjny/U4D7MZVw5ltZGqSp1QVQk7dCI92PMjRkSZ5G4ieh88W3shTGaLNpUMllsIB0hWLbatIMi+0Rtgjt0up6QXTCo3RSQG9o3NrWJMmQDgKqrKCGYKQGmHJCm2xi4m/yxZOB9paYECjlAhs6vTOpgQBdytQvaBeMVzj2XTTSCWqbnVElSBBi+xnptifhWRpUyNaI7AydRMTzBjceUEdcBdP+Jd6r0qbrVy5Pho1Iq6VN4kNKoh1Q+0ESN4U5/h7oB3umsu5eoRSZTaGXMVYFTleKnICMKOLZq5o5ZaaaiH8KBWWTLQ9RmNISF0hCoEXG2Eq0PtRJLBqv8QSoztfeoEpkEn+IGTznAXDgnbehRIoVQxoBl0vSWRpLzUpvTYjUhubFr3BMkYtucyuWzqBsu6mSBT0hoBckimQ3iWSTAIsQ3I3x3McHejDvp0zIU6lZgDBlYlRMifhhl2A42mWziVar6aSB3IjVqKqWRRaxLhTyuMBYOJhE1q700dCylSyKQVsRGskmf9scNWFOrUqFkUFiVLmAQRYiSNVr7j16fcQzf2pGrr4nLE1F5MDeR0IuI5gfiO6WhxHQsLWqoguFWp4b7wMA/wAlnwyBVVaiozNqRx4dXhMwrSDqW1rsL4e8X7vuFAEuCCdNOpPu8JHTFMocakRqLjkGqVGWeujUVJHWJw1Whna1qdCs39NNwI9YAwFV4uksfAyy1hDCAfMi1/gBzwVk8iQPbZT5W+oNvT54eVODPTP3uo1B4ipUyB5I0H3gTgPuQ4JRyOWl/vEnzSoCVn0OA5+yuBcIymxZQofT5HTc+fnj6pSQCKR1lh4R0HU72+u2ORmSlnXQCT4qd0JG/hNgd9veBiGpmxTPsrDzLKL6twR1BHI7YDyjlmQqSDY7xzxBxCuSx0dfER9Bj1sy1Q+NiFB2O/8AphtwnhK138FqK+2w2/pXqSPhM9AQu3ZvOGtlKbt7Wkgk8ypKz74+uOqj3N8Rd8qKEQaVUQANgMBtmfP9/HAD8A7dltFPMiXP4lWBv4SV895HwxY892fy3EKet6TA/hqiFqERYhgTqW/s1B1sMZbwsNqXQNLXOrUJJW439kyJUC5Nrzi+cL48UoOlRmFVabaKlPUyhgSo7wMSQZEEOAN4G2ApnaTsLmMtLU/v6QuWUQ6j+encx5rI52xVcqmtgoBYm0Dc84+o+GNVyPbEt4MwAjAwWSYna4BJS/QkeYwDx6hQNZXVEDsus1YhNP8AGxX2ojkJMxeBgI+znBEp0qz1qj0/utZK2KiPCAWYiVkbiT5Yqi8YQ1J8TksGJa4gXJj0mwgRYDFlz/GFekaK1i5U+I1qcawATp1X1mbQwEi98VfNZGlD1EeAvJdLCfCAB0vFr+mAv65TKjLrSzAD1Hgt/EXPJSLrFhIgefLGeZygaNR1RaxCuy+1YkEgwVE7+eOMlwyvXaVl6hiJa8mYJJ28hiWnwupVqELVpmpUbxBahILMeelNPUm/I4BdmKTNJ7oA/wBTMfmxxe+xiKlMNTQd44uJ0jVJA1M2yqIuZN2gEkDFRp8MosWWm7uVk6vZW3P2bAna83wwyeSVaVTvLP3dNwWmwaqZKwCdgBt+I4Bj2y40i5khkWq2hddRGCy0tNoMwIFzJAk9BVszmMu+yOh62P0icFVKSNCoVZ2IACgMWJ29pcC8Jy5qZqlTENNQC8aSAfFbaCJ9cB5kc2aD/wAdNrGLal8uYI+IIxe+znB8tUrJWGkqSvdrFg5aAGU23IhiTzmInHmb7I0SIU93zsdSjrY8vIEYI7FdnEo1HqmqHVZFOREMPbMEm2yz6+pDS+z9Fqt9GlRzUfTkLc74tLZdVFotsCYnnc9TjM+HdrXNYJTUlSdpgjYct8Weq8IamYqVBN1QMVnoLTNoETgPe1mRoZqlpqqBpMhpl1blpK7H0xkeeyXd69TgxUVEMeMhqZeX8rRJvJEzjROJVWYSKZUH+L2iORM8hBM4zbtFxMKNNyjhdSkKW1CYMbKNJIteCfcC3Osygsbx7Q5VFBifJlsJ8xhS1YkFVkw0j0B/TBj5wlAHsdRW19lb4gi/uGOez/CjWrhAWCySWFmAWD0sTZffgJuHcFfN1LkrSEFyOU8h1J/U4vtHLLSprTpjSiiw/fPnfmcEZPKrSphF2HXcnqT1P+mIc02ABrP1wOWx3VM4hOAA7McMpuKrV6jUQNCioHWmoJDt4y26+ACAZ8XQGL5l8tw+pRqIKlI1WDAV4VVaGKqfCQIACtpIAJCkbgmn9ps6aa90QtIGoxpOwUkRabT4RpG5G91nEGW4gwqVCyoHd20AKgKgHUTAW1wCG0zZSpjwkPONZFFqNFQFYu8WeoHhtLE+MEi2mQJ9ML6jGgXDeLoCoKrqKkMpYETYGQDYj3NO02Z7ynS063R3FRG8QdqgTQ4VdRNNdJBifQCQBWs1xOQlOoVKj2YSClgYuNQ8U2EqdxOA9+0xfVEoYgzLSPZXdBtJvJWLYZ5/LAVBUpszhlQu/wDNJkMpZjMad9y4ImQMV6iKTkqT3bCbMIU72JEEHbp8sP8AgnawUUqqqhndhptAt4YL3JES0+cXwGk8F7M03ySZmq33p0udRK6DSLBR7UwBKxP4m64XcE4yHIpZepRan/8Azp92i7Hlabb3nnindqeJ1Wovli5KglgAZBMzHPzP+KMV/hCqtMmt3q05IcUoFQjSIs/hZRc3jnfAWfO8H+yrTK5epTDKNanUWLAbnexBmRYFepGIuD5mqnEEWoCukaQCQRB1AxpJAEgCJm2Jslm2JoplKn2qgqAN3i6O4GqJYs2nWRqgX9kxI2Y//ibNGYosocXuYRh5ELK7dDMD3gp47SpUs3mDTBXuqDVh4iQr1KYVVA5RUqAgchAxSMq7IwZCQywynoQbfli+8Ey1HMZnO9+WdH1KzodMqtRWQqLgLCUyAQdsVLO8MKVqlMNem7pMx7JIkgmwi/vwDKv2xNSiyMpSoRGtTIvudNivPYmMNOH9pSuWFKmEk2B1AHy8JII+GKb39MnxLsbEGAfUcsH5fM0osoB8zqP6fLAWbJcRbLxpBLg25E+c/pi9cA4ouaVamZZO8Qwi+LSDsNcAgX6+/GTCuQwI9rkBf4AbnBmV4tVpNLMw/lkHf3wMBpnaghtSpCU1EO621NYkD+UfPecYzns13lRjbSDC9I2BjmT54e8U7QvmytMRTDAIp3UmT4WI2J5t/vhTwpXV9VFl1qZ0kAsCJ62cReQefTAEcIpBqqo5YU+8GsqQG5gkFgZsxMkfri/8Z4Xl8hRqKgMuIPjOsiIJ1fhtO0CTbyp1JC66mHrUpeFdRi1SkxGi9tSwN/Cxk4vmWq5atQXvXUVEB1620g6bzMqT4Y3Ji9sBFw+lpo0xOqKaCTcmFAueuI8wCTj7xKmunpanJYKogaGM2k2gnbz57YnqC2ApfbDihpKKaGHcSSNwsxbzJkT5HFKFdxs7f+R/XFr7WZANmNdRwlLQtzdiRMqqi5PPoJvgFaGUiwqnzlFn3aTHxOAuHa91OczFFZWnrlSpiK4pqHJtsy2IHkd7YHzFSjqL6XIpp3ZIZCDZrow0QSAokAgTtOkMFxisTXDSZY1KjHqahqufgNK+i+eBstSBcT+KkxPrMfTAT1m76mkKVSik6pUVCWMlrWGzEHeW5G5rfEKiuq+EwpALndht1IsPXDTMVirGDHL3bQeojAWcGsEtJIEyTJ+e2+ATVEgL5j8yPhibJrLEA2AkfEA29PpjoZQEbmZI+GOcpVKN4DDTZuY5SOh89xywDLNVe7CwbgjeY94HLBOUYVlIJJZmgmLmSY936emEZp29fzwbSqmk1N0jUtxIkYB5x7gvc5ejRZtOqqXICliRBBdusSqgf1YX5bjmYog0dRBIGrxTFpAI67c+dxiB8/Ur1w9RySwgxYaQGIWBy3+OA8sdVRyeYY+lx+WAtPZXPLTBZzawYHdob2R5sAB6nFTzdVqlR6je07Fj6kz8sSpUuvm0/THekEk+ZPzwAZpnHVPLBtjBwySiMevlRGoWIwC9e8pmRe0TjmrXdo1H06Yb0xqQzyGBKVEMSp2jV6YBbTrspkGD+7EGxHlhvRKVp8QDx4dUiGmbMOQPUfHAH2eWKzsJB+O/XAinbAOEzhSO8EtI8asyMBG5K7nzv78NErOaLtT1WiDqnbnrWDPkVXeOeK6ahAEnUNgDy9+CKdOArLYsJ/3/AFEYB9wrtA5omgWh9QKsRPPxAhQWAjnF56ScR5TNtQzG8qwlYYONLcgwswBtPlhflq5Kp4n0MQugsWAgx4Z9nyi464KzjPUrpSdtRDhVci/WWv4vlsMAyPClqlqjlK77EhgUpgctAGoecgR5mSVlTh9OfCaUcoDfrgs57XlalY00LUG0+IMSZZRKOGDUokGJO297Jf8A8kqm+o/4tLn/AMmQk+84D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55" name="AutoShape 6" descr="data:image/jpeg;base64,/9j/4AAQSkZJRgABAQAAAQABAAD/2wCEAAkGBxQTEhUUExQWFRQXFxgYFxgYGBoYGBkZGxgYHRodGhgcHCgiGBwlHR4aIjIiJSksLi4uGB8zODMsNygtMC0BCgoKBQUFDgUFDisZExkrKysrKysrKysrKysrKysrKysrKysrKysrKysrKysrKysrKysrKysrKysrKysrKysrK//AABEIAQ0AuwMBIgACEQEDEQH/xAAcAAACAwEBAQEAAAAAAAAAAAAEBQMGBwIBAAj/xABDEAACAQIEAwUFBgMGBgIDAAABAhEDIQAEEjEFQVEGEyJhcTKBkaGxFCNCwdHwUmJyBzOCsuHxFUNjc5LCJKIWNFP/xAAUAQEAAAAAAAAAAAAAAAAAAAAA/8QAFBEBAAAAAAAAAAAAAAAAAAAAAP/aAAwDAQACEQMRAD8Au3air/8AFr/0H6jGQZ5/u06anHzxrnaEhstWH/Tc/BSR9MZDmh92p/nfADU40G/4vyxHTEkf4un8J88d0wdJnqOnQ/DHie0v+L/KcB21IaCTvb9/DEPBram2sJ2O588FpmNIIIB8Np9PngbhLDU9gbD6m3nPpgDuNMWopzgXPna3kP8AfHnCioDzNmYGL/74840n3JaLQSL7eEzbA/BiQrbk6iDeZP58sB9xJgb8u8A3AuUM4JqhjQYx+EGfK2B87MSRH3iSCIN15jlgwGaJXl3doNycBDngDVpxzop9cGZdF+zVbEaXUz6uB03v88QV8uWegVBI7hQ0AmGBMgxzw+ydNDlsyuxDUzv1q097eXzwAvAb010HSVzSANzBK1APXcYT9p6UV6o/nPlh1wXwLW/lzFEj07xRf44X9tP/ANqtH8f5CfngKlVGB3GDaoxAy4AaMM+FjALDB3DBfAScQ3wEKeGmeS+A0XAcpSwVSp49pLgykuAhnHoGCzSxItHAa5xej9xW/wC1U/yNjIMz/dg/zv8AQY2jih/+PW/7VT/IcY1mv7of9x/8q4AKgTpYxzHp78R02ll53O23snElFfC/qp+uPKK+Jemrf3HASqpieUX288CcMY6jyt/7N5dMMsvQkE+U+18wMD5Khpqeqz8yfzGAbcTy5+yaibHVH/j8tsedh+GGuzKqrGoGWuiiATMb+lukjDGnkzUoKjCJNzNgpB5dT9ATeLXfKJlslQ7ouqOVEzuAQI5z+eAA4jwTJoqgoXqO0atU6jHhAE6Z22Ai/vF4x2J0UWqJUVnT2qek+/xA2PqBjrgPEKArHM1qkySMusQFUe1U0jYlgQDf2Z9HLZ1a1UsWBy6QLC9SobqPNVENfmV5AjAVrs5nalIFdCb7GzG29+Xyti0V6VGspDIJYXCm9r8txIn3DFezPGzmM13KktV3ABGpV6ACRF5JP8u22DMrxGnTqNSarTWoohlFRdYjqk9OQHPAAZzgRorWZCXFRqR28QK1VJ+QPw+FY7dqPtLkbEKem6icaf8AaO8VJ0i3i8IM7iCOfui8WNwaF274VB71bg2N5jTY/D6X5E4Cg1MQOMFvTxA9PADNgzh5vgUpg3hyXwE+ebAdM4Y51MAhcATRwWjYCpnEyNgGKnBAOFyNgkYDaOLR3NX/ALb/AOU4xat/ci9u8b/Ks/v9caZVq1CjA81Yf/U4zKr/AHYH/Vb/ACJgBKMw/wDh+pxJl1Gpf6h+ePMuPbn+X64kWdSGPxL9cAVMgaRp8ABM7n/XAnB68VVMAwbhhK+15i48ri2GeRyZfbpext0/dscdmOFs+bRDNy7W5BSWMHa8R6nAWb/iArLTQgJVD6SAoVXmAGgAeJRp8ocm18AdqdVSvpUM5NgFO6gHQCdwG3MgADcxOBK4KuleopNKmrEfzO0KAbiTuS3UAcjgj/iq6VZyQWqgmFvpAhVmDAJPwBHPAL+OEq1OikkBIIXxFrcrc48t/PBq8WfLJoFQFEWWUKFWYkkE3aW5KdoEDfE+XzFNtNYsgZ2ushoRA0AEGxJ0+e/OcCnICmTWqEBwS+kxAYaWUH0NRHO16YHM4CXIUhkELOpfNVyO80mHRT7KDoYuQLiwO2FnEewdSsTVkhmgwCeQA9+wvgjhFZ61ZSWJC+yWOq/rqE8yPU41Ph9NxT8bsZ5aVUfB5J+OAwU5rO8PaA7aB+FrrH9PL1EHzGLdkO1lPO0XpkBKvtaCbEgX0dR5bjzF8XPtz2cFWjq03mNiPrjAOIZdqNQxKlWBBFiD5YCycQoaHI5EBl/pYAj33g+YOBHGOstxXv0UMB3qAgkfiWZUgcoJafUeg+fACFb4N4bvgVzgvhm+AIzwvgI4ZZ8YWtgPC2JaT4jjHVNMAbRODQMAURgrVgNizdKab/0t9DjIFeEuJhz5Ayoxs9ZfA3ofpjFan92f6/TkMBylTVrNhYR8R+7Y6VBbqHU/Fh78Q5RvaA/h5b+0MFk+zNrr/mHlgHnBq4DAEEqRykHfl1Plf34WP2iGUdqwAliaSmbwXQ1G35JqUHkXU4YZPLkmx5nyG8TP5/TGcdqa+rMMsytM6B7vaPvM36AYC68W48uYCoFgbaeV9+fQC/vxBSpA1KLCNIEiGPiKiXMj+kWjYC83KPsm6vKOpaPl57iLWuYt54t1TIg+z4TpdUAGpriCYUsIv1GwtgEVAeFahEErZZmy+65Z2InlE8sHVOJ1Ki6GIgGWj8RJ3J/DJ2A5emCEyqVWbxA0kAOlQ5ACghVYAQCZJMmLxgI1iPvKkcyBaFHW1gT1G/U2wDfJ540wSIBTwnpMDkIt5eQxwO3+aVyKba1NgAij/wBfribsbwg18vmHI8VTUF58pgfT3YBqcCCMF8e1vFo94YKY9Lc5nAXDgvaes0UsxRK6hZtJHvJUQY5nlI2Bxl/bPLxVqk7T8+Uef6407snwRCpDCYMCahqRO8/hBP8ATy88Uv8AtQoqtZ9GwALehNr+p+WAz3LVSjBhuD8eo9+3vxaKwBAZdiAR6ETir5o+KOgA9P3tiycMJNBJ/mHwZo+WAgcYL4Z7WB6gxPwz2sAfn8LKgw2z4sMKnwHiHEqYjRcd6sAVSxNJwNQbBYOA29/ZPofpjEao8Db+0v0xuloPofpjFVAJZY/5iTtt4r4BflyPELeydo31ee2CyBaN7c7e0OvPHndaGcAcjfqLR645eY6XHvuP0wFr4VR3dtlLWJ5i4899/ffGX9s8pozTlbq7MQRMEz4gP8R+YxomTosVfSQILTItv6HCnOcPLtLwQrl0JFixG4gX9drDpgK3wjJGkNwKh3M+zGwEdN56+mH3FczRCr3WstvUqO0hjFyBtv5GI67i59KVMKWqjVu1MIbD+qRPnAjzjCmrX74yxApg2EjU0dY5dBsPmQsXCOOB101y2gtYkUyp6a9VMm3LxCNRtzwr4swaoy01bugb7ST0EW3jA/2lQIUkjzj69MC082xIA/CZHrNp9LYDZ+xWWWlSQ7kgkEASNW4wF2hzh7wLVpghr02YWawsep2MHY3xnWS47mxCzEbEG3wnFhyQdqb/AGmoawe41RCnc6Yv0v5DAPcrxymqkBNBUEmADAAkgecAjznfY4p3bOozVBP/ADAJkzOifkTefMHBPBcuxdgx1EeyTEkalkHnIlTIiDe8QReOcMqVhpkeBVR2/hvNS3Mt92Y6MdowFDSkXqaUBYkmI5338vU4uNPK91TVN4Fz1Jkn3ScTZPLU6QKpb13bzJ548zTyMArq4n4YPFgaqcTcNfxYB1nksMK+5w0zdSwwDgOBSxGaOJsdIMB5Ro4I0Y+UYkC/v9nAbeBjFHfSaltnX/3/AH7sbgFxiWbUhq39Y/8AfACq5Zn81J8tx52x7VpEkwJNrY7ylKSx5QREgXPSbDnc7Rz2K/iuab+6BEmdRXZR0Xqere4QBcDG466l6eVHeOS2ppimo5yRdyB0IAMb4XcSytV0BqPLuQTKgqDqiApFhBn/AAGIwy4Zpp0zpFyACRz+W1sRZioQRsVibkAR5yRN/PkMAgpoochlbuwSRbVJtLPG1/KB88NKtKnUQEoHIAAhgp0jo9w28co647qV6akkKACLCZtffzMk/Dphea6kyispndV8PlIj59DzwH1KhSDAgtoLBWVhDKT1HIeePq9Fg5izeY57fX8sDcTzIJDRGpRqHOwuCPj9MNMrnVqada3O7Rv5yRcc/InlgBMtSzBtAJvEab+7cf6Ys2Q4PmmCzWaiuoTpAvtbVESeW243iMC08uhMu8L1BIn3Th/wx8rTgpUYvMSenPeY+GA+4HlCtUqdww3jpc+u3lF7RiDIZsVKbknxM7zBBBUOyobb7e4fNf2l48NaUaNnazNzAk6j6xz9emK9/wAZK5iiVJ0gKzjqSpmZ3AF782babA7zVEqT+mAq7Ww0zHajLViGCoi6QGUyQT/ELDTaLCRaeeFeezFPV4CChFoOx5j879fLALaoxNw4eLHYyhedHigTGze4T4vde4tjjhx8eAbZ0GBgJXjD3MUxoGEtZL4DkVcSLVxEKePQMAStTHXfYjRceGngP0BlzMYxTMxrrjrUA+dXG3ZVMYjxJYq5gHVaoYgXMNVEDqZI9wPTARZ5gq6h7K2UeZvJ6zhDQQsxbz9+GDVdcIwIMSAYO/OeeOqVECzezz/fPr+7hNTXwQSIPLyHn+9ucXEclQVMEE28jAuDygfUYkzVZRaZ/wBuWAqj2kgSTb03/TAdppEk3+n+mBs5xOAQp0DYERJ/T1xC4d4AsMcZvh/ghRJBMnnJiB1PoMAvq0pg3BBvNzPngVgVMC3MfvyiMWTMdnatMUi7UgtWAr94Cm4B1MskFZE2sDzxBx7gpoVjRd0YyCroZW+xB5T9R78AspZypEFrjzj0vginnan4iwkG5Yb8p2kfHA9XJEGDubA/keuJMhk4IYDxA7HSQD5g/G46YDul4Z5uQdbm8dQB8iTHSMG8DyRqM1UjwhWA6wQRM+/44hSlYgbwfO8H5/njrgiMhaJOpNgN5dQvqS2w8sBZez/YRczXt/dohqPHoQi+pb5K2KjxThjZesyFdQBIhv15Y/Qf9n3Cu4oBD7bXqH+Y8gegEAe88zilf2lZCn9ohY1BdTxynb3xcjpB54DKaNaohlQV9Gb8ycH0OMSw79YNgHHte/YMPh64NehHKRytienlVYXuNvL44BmtSUUggqdiNv8AQ+RvgGrviDL0WoVAqkd29ipE3AJHMcpEyIn4G5ujDeW4O9j+492AiKY6SliVUwVRo4CLurYjjBzJiLuxgN14dcDGJcWrAV8wrb62/wDtVq/IAL8TjSuzXaANTFsZR2iYDM12OzVHX3rUbafL6jrgAuJZQka5uNjfl+UY7ylcVqZmzrvHP99emB6uatokQOfXpvucDVH7ohwYJb5AXn3/AEwHboVs9wef6fvliDM1RO/5evp/pjqtV1GeXTl+5wPURPxNGA6XMMfCsDzxZuC5GloFQ1FI0wTqI8QIJIBiDAdbWgtMiMVWpnVRSae9rkWEmJ8/98NEzJ7sgGogBJJWoVa2kWZlaPG2kICLqTIicBbchkMq9DMZh8wg7ur90pYaWmlTDmmTeNTNsLXkTYVvi+RyQy1M067HMA926FbMp1MGVgo2tfqxEXs74TwhK1B6bFqulw6QQtVVYP3pmCtVtYpzJAuxJEYqXFMr3Lsjn2CDMQdDAMp0m4JUqYO03wA71y1Kd2W/vWze+L+8Y9ye7RswBHrcH8vjix5zsycsKTFg6ZhdSgjSy1FWYg7Ss3t7IBwgOTNOsOQbUB0kQ1vcuAJymUYmBF7Tv7UifXp54s/CstTpsoUXDarxuFgHeZAPPy2jCvgYMkwzeKIA/hE9J3JxY6sA02bwBVlybQec26D5YC35bi4o0jUY2W8cyZgAeZJA9+M4r5mrWrVA8tX1GoCoJHn/AIAIA5AATiXi3EGqVDT9laZIIkg6wxBMxEQCB1luqyvbMP3sFmWnU0htPtAr7DAmNMN1tyYQLBFxGhZjEEGHTfS3OL3HPC/I1rlTsdo6jYYs9XLVsx97BPiAq1aymmH1eGAUBCKpgENJViSzDxHCPM9n62pigkCGgyrxBnwlZkEFCNww07lZBbxGqe+ixid4PQc8M0zf92jbMp0+Tgm3obDysespc4/3pJ5KDy6Db3zjrO1Zo02FoZv/AEwFjoYZZdbYEyaa1V/4hJ9efznBqrAjActGBmxPpxwUOA0TgXClpqB6YzDtTkwa+ZJF1dyCLGTUI9/+mNty+Xg4yPtXQjMZzyLW5f3gGAoeZVkgkyCLGfPn5/6YGqZkbm8bf74fZjKh10zHTmRaf3+WK3mckVmfWeo8sBJSqs22CKfDGN2NsLKFYqZGGqZ0sPkMB3RyuomfZYQPQez9AfjhmqA02dG0iSYINxDMVN7EB6htM+7C6pntMAeVvPy88FpndNEoJuABYdBqYD0lZ8/XAWLszXzCa2oJrbuyD4S9lhgQViXXcc7+zzwBX4XVzGa7qijd8503JY6hMszsZIABJJ6HF8/s84xSVaQJstI0+7EDUSKjONP4msh6w07GcGZTPUaHFqTM4CVqVSmr9C5U0yTAA1RoG49kTgOuO9mXq0FXvV7ykWJNOlUqpOrUV1CJIMrIE72Fxii57LoyaxG2ocvgDf3eoxrqQo0PTRtNLQV1aajhZkp1Vp6zJgxcYzrtblBlQ6UzNPQGUWlFiCrRNwet7iZO4Jez1GKauSN5uJmWkjaBY4F7V5k1CUFlgM/nvAtaJEn3eeG6OlKiqTpKooMsVkxGxMHl8sJaWW11agYwW0kAwDBQQQOQIlgdjMieYRZnPK7rDguUpawbeMUwrjkfE6A2/jmQRIk7xTCySYkTudr/ANUESOdjFxiF+HUtQWupWPaYDxL0IHO/Q3iBfFo4T2Wo1aSDvGYhZRugIU2ZVEr4hvv9AYdhuPIqfZa5AqKW0Fj4aqOWaB5iSNPSDe8Scboha7d2SRZoBOoFgFIUxHi0gA/hq06Z3qzhanZkb6gSPCQy6kJvyY6SYtq5xe2FWU4M9MFFcQtlBkkXkgrpgksOjE6TcxABZ2w4WUmusMrBdRUeEHULqOSEkMByFWmPLCGuYohf6j8kxb+I8LLKtIkIvhiNZB1vF5dpGs0DA0jShMc8U9pMKRBBgjzmTby04C5dmMwIFI7kFh9CPz9xw7q5Xpil8IzJXMJf2SAdttm+pxfqlXSL4BY1K98ed3iWtWE4HNfzwGyUmBEg4yLtYv8A8nODa7HYn/mpjvgPbtgAKm3UYF7T5jVmcyRsyz8WpnAIMmgNRd5i0i3snYx8jiLO8O1UFbfYHqPD/r+5wTkY1L58pG8HlO9t8Ts4NBZi8/lP78sBRa2VINh+uIhXZQVAAvvv5WxZamVAUt7lnmY3wjanEgiR88AAGvJvhzls04Zo7sStQa1IB9nl4t4jcTcbTgJMpqIC7kgRzuY+uLK/B9NEk2AUuPVFcyb3lQRtzEeYS9lOPVcq/e00E6dDCQ2pSRZlgWmDZgfO5kyrmquaq9990zVW1eJWMgQJ7umZ0iI3IgSZN8JMsi+LVI8IsvtX9SAtubEbkjbDI5+sAqUwlOlBZiCxAVbnbSHgTuD6m0hacp2kzlJkoCrSqrE6a1I1VRQFDMz94CBqYKq6nnUokTYTtfxbNPpp1xSWgSwRaSBF8QgTJJ1WAsYOra2E+Qp1u77yqSRUYMsDxKonTK2BSCxgAEaiw1HwmTi3aF1pLSRg1VpAZSDoUW1A7hzELMEXJAIXAB1sy9RpmwE3JMjrHOwJPSMEVGLCg0Q3cwxHM03qqBYXbQtP4gYK4ZlF0qYChSI2tIXTtH8JI+t5wP2oqNQeiVC6Kmt+YKsGCNaPZIWm21i7xaBgDM5TWtTSsAfAQX0xOiRrF7bXvPptibJrWoVmy9q1HXFNwQAVlSlzIKkOum4I1lQSNlpqzlmqLVKl3VFXSviMgnSdcueWmFME9AMG8V4PnPs+WRda09SjSZINViUUkBiVWGsCYXU3XAOk4pUWs9Jqb6kMGSpk+IiWldJNyLRsJM4XPxhBUYkMG1EEEaSDdoNmkwdwIsb9Cfsr1a3EabuT3KagAWJdySUgk2EJBgCZG0AYnz/Zynl6a16TA0xSC1CwDMQRIawGrUWgz1UzbAK+I5tKyAz4XHdAjfU5gmJkaVYzIBBC74qeeqBqz1WABY6n/wC4QO8I/wAeoj1xHljqRHXwaRmFGk/jVFdWF7MwaOv3Y6YCr1bBeZ39BgDuDkmqp5yD88aDxw6dsUfgWWJKxMsw93T9+eL3xI97SSp/EoPoSLj3GR7sBXFrknE+g9ceihGOgcBWBlj+E4s/Fqg7ysJ3ooPWO4n9+WE1ODhrxWl9/WgWFBSBH/YHOOpwC7h3tKdNljciNtuv03xK6M1NAtrEDyMqRbmNx78Q8O3QRbe9oOm0bTexEjfHdbMgUVHszq58rWHp+9sAszlWoIDhWA5r7+XrgLvA0wDPpGLD2h7JVsqafewDUXWApm3MG1mFpG1xfCJ6B5/SMAOKZBDAQQQV9Rtg3OcSq1GKJKAyIU+JvKTe23KNr4gyxZXSZjWntbe0NyLxhiuVmqxCkFrCTcltQY77KAZGwLWtBwHvBeHahMgyTAAkTzN/a3FzvJ5C9pyXCFcRHgZlB80DX57MZ9ykYCytGF8HOKaenM+V+friHOce1J3VFWcky2mxVBZbGIcxMcpPlgGfafiqiaKFe9IgdE82tbyHP0xVuF8P0sdQ8ZMyfJhcfxGPMe0OuOKtPLEXdqDf9RGW/ODBBvjmjmKqjQKlDMLymrTVh6aj+m9sBaqGoLa3ssSATYauvmwUTt4iSYDFPxHVmJr01D0l1KkXhQWmRuJfU09G+KbiGczLju6hWmvNWqJTDQLbtLDyFp88dcL44aIVVb2Zv1JMnlty92A3vg1KktGmtEKKGhTS0qCrAiZPWbEkxJJwm7QoVdlB0qsHVvo1IpIA8otM7AXkxneQ7VuPDSrvQDE6lUIyeLc6HU6QTc6YuSd8HDiuWP2SsGg0qgTMFpYkkoz1NceOdTjmRC2E4Blw1qjZqpXRJqNTTvqcgEsBVFWnpmNROgqdvEt4bHearHL5epliGqUm+7QwRUpJUU6Q6EeIKQwBG2kT1HfZriNKrmXai4Kt9lp3Vgda1KdMtpMGGDLfnpPTDjN10XNOzR3bU6KFj0RMwSTquADUAM7EjAYbWBpsyAhgHVpE6TZvqGF8T5SgXeTzufIYjzLy7c7wI2sAo39OeC8pnCrhVCkR47Tf18sA9yzohXVqi2xuB1H75jF1y9JWpaUMhSfKNUttexMkb2PkcVDg/FcqfDXWDNqi3PvXY89oPriw8JcJVVkZKlFvAXQ7E+yGG6XjcXwEmYyEYFGWxYs1RnC80PLAZnTqEbYtOdQmoxgycuk84tR/fvwk4JwxszVFJCASrsSZMBEZzYXJgER1xY0qBnRRSNRmC0gobSCfCok+I+0s7j3YBNk6qoVLA6osYJgDfUPyjG0cE4DlqNKi7UaRKoPGVUSSgWZNgSCZPO+2C8v2eywSkGpqWpBfELEkX8UG4Jkw3W2Kp/avma6ZVzT9guobTyRyQx3lSSVW0g6rm+Apn9oPbhc4zpRsiODSeQJK6g3hg+FlIMz/AMtetqcnEGOw1HxTJi08vkPdffCZvOx6CPPa9vTFo4BwDvaNSsXWnpkSQWbV7QLKJIpFQQSJIbla4C0syrE6vuyATeCfcBc42P8As7rUa+RXL1gpIZ00sPErFmPh/lAYcwQPjjPuN9ijl6RzVRxp0VNE6kay/dhAbsS7CWMQNhzFv/sXrEZF/Fr+9eUJnQuinBgXFwW89WAE7b9nnoBkpI2ru27pZBDA/wB6UO7ME1eAiQQCCbYzjh2TedSk353x+nGyi10AaQLEcmpsPZYA7Hl0IEGZxm39oXZ7uXavRTSrGXQcjvqXqGgk+h94VPJcSOkJXAI5MRPl7x88e1uGZc3aioB/EtxHLYX92AhmVYQRMbGYtOPftLJJSCvNT5eW2A7z3B0qKNJQgHTK2EBVi1oP6YS1Oyp3EgfDDujxkQToM6j7JAggDfBA4wJupiRzESI6TGAqP/ASHCFiuplWemqL+gn5HGlnglAr9nFIBLidEMTqAnvInWLgk31WPTFT4395Fr6OXLxuZ36R8Rhhw/tZXC926oSPxncmw1FIjXA3m1rQAAFSyS1stmQaU6kqEAk+E6G3Pl4Zw74kKtemwDXadyxGp5LAMbiRaNrdBgfidV6NZC8Gm06amwOrbUeRmxnqcNMveNcaZYliqiBpF5ADG43m8gAXAIU/iDkVWFzp8Inc6YVfoMeDLVAIVT4rlv4vToMScfrh8zVKDc7Df0t0FsRZXLVzZXK+U4CWnk2/FTYecHDPhT1KLh6ZII3G4IPIjmD0x1w7hmbXxLUceeuB9Riw/wDFKegrWCtWGzoBDf1ACCR/Fz2PXAXTvg1NXGzKCBvuJjC9q1/98Mvs2mjTTmqKD66b/PCxsvfngOOC9maeVqipRqVXreJVUvSKkOpU2VZJAJ2MeZxYezPZajl2OYqVdXcq1RyI7tTBmDA1aV1dLxbmc7yXbOnFRwWDxoRiBKiIJAnz69Di19ruIGhwyhlI01MyR3oEkrSXSag2M/hToQrnAZjxDtfmGztXOUqj0alRyRpOyCyIwuHAUAQQRbDLjvbd87lxQzGhCSCaiIWDFTaUnwXFyszJEDBeY7JU2dRT003KhzQNVWrBdDE6UPiMGInxETYRevce4ciN92dSxv587gR9YECTgActwt4L6xYlZWY5GxG+/le2HXZ+hWpmoyaGCgj7wHSxIKuCByAZhbn6Yr2Rq6X8L6OpkQb7R+s8zi/dne0dC1OugouLSL0thY86VzHNbcpwHtPiJr06OXrSTTLoFqVQ7NTcRAYgHUrDY303G10eQNbhPEUp95NNzTDFgVSpSc+0VJ8LIdQ38LIwveT+OZygKzmnUdFgQ1MeFqktqLiQWHs3XcA74FzfFleKOYHf0iCyuToq0yy+Pu6j77TDzIidsBv3D+K0aoOipTLaQFIYGx9m4PU7YpWc4rWfMNQqqalGqwVWUnVTMH2TyYEKxBN9Oocjir5Lh/dM+ls1RYWWiiHvYgEaGdwtYwZlJ62tIVTtooemKffNECp3ipTNULIUkh3h48GpQJBvMAYDntP2YNJe/p1ddMldQRV8OqTTqAFwvduBYgxNreyK1VaopGk8t2KLO/IOwjbmfyxpdJxXybZju9GXqFoRRJppUUXBmCpqKwZYkNpeBEGiZvh5RytSzC1rjYQQZgiIII3BBvIwC37x/wAKBuoZVm9pGq+/SfW4wZRyaL/eV3DwGKpRV1UkBgCzVkDEAiYETa8YlFEQTG3qeXn++gxPnKJ76oFuQQLTcBFnzwHGYzUITSqlpnwvQRdRCkka1rPB0i0gCwFsIsxnXmSke8fkcOsjl6i3BgHvDdVYakRjswIxxm8iQJixPz/f7vgFSdoXVdJkrNwbjABzgklQVJ6GBjvPDewvgOgoO+wOwwDjhNGRAUFpEaVZrecA/HFgpZR9PgCBv6C/Tqv6Yr9KurAoQQCLCLWINvcMTVeHjkTB69eXpgDM9ks1fUSYEmLwPQEwPhifgGRWrUo3iaihgesqfmJwPwLO1VOgOwI2uQJ9MPuGlGqqywtQVEYr+FipvHRvrtvuF+zr4Uu99sNc2s4XMt9vlgM+7EcG+0ZkFoZKUVGJEQ0nQCekgnmIQ7Yj4l2gXNZ1qm6qVSip2ZEaRYiAWMtf+KOU4tdTg9fLcINKhTL5mterpI1KriXgT4oULTheZY4ymihBIIIIJBBtB5g9PfgL2mVb7Ucy2YpjLmsKwq96CSDUNTSKUyKkQgEcyZjFdzWfLszICmuozBAbHUxgtB8TTYTPTbfnMcW1oqFR4RBN5a5M+R2vvbzjEVPN6GDqSG/CRFjpjny/U4D7MZVw5ltZGqSp1QVQk7dCI92PMjRkSZ5G4ieh88W3shTGaLNpUMllsIB0hWLbatIMi+0Rtgjt0up6QXTCo3RSQG9o3NrWJMmQDgKqrKCGYKQGmHJCm2xi4m/yxZOB9paYECjlAhs6vTOpgQBdytQvaBeMVzj2XTTSCWqbnVElSBBi+xnptifhWRpUyNaI7AydRMTzBjceUEdcBdP+Jd6r0qbrVy5Pho1Iq6VN4kNKoh1Q+0ESN4U5/h7oB3umsu5eoRSZTaGXMVYFTleKnICMKOLZq5o5ZaaaiH8KBWWTLQ9RmNISF0hCoEXG2Eq0PtRJLBqv8QSoztfeoEpkEn+IGTznAXDgnbehRIoVQxoBl0vSWRpLzUpvTYjUhubFr3BMkYtucyuWzqBsu6mSBT0hoBckimQ3iWSTAIsQ3I3x3McHejDvp0zIU6lZgDBlYlRMifhhl2A42mWziVar6aSB3IjVqKqWRRaxLhTyuMBYOJhE1q700dCylSyKQVsRGskmf9scNWFOrUqFkUFiVLmAQRYiSNVr7j16fcQzf2pGrr4nLE1F5MDeR0IuI5gfiO6WhxHQsLWqoguFWp4b7wMA/wAlnwyBVVaiozNqRx4dXhMwrSDqW1rsL4e8X7vuFAEuCCdNOpPu8JHTFMocakRqLjkGqVGWeujUVJHWJw1Whna1qdCs39NNwI9YAwFV4uksfAyy1hDCAfMi1/gBzwVk8iQPbZT5W+oNvT54eVODPTP3uo1B4ipUyB5I0H3gTgPuQ4JRyOWl/vEnzSoCVn0OA5+yuBcIymxZQofT5HTc+fnj6pSQCKR1lh4R0HU72+u2ORmSlnXQCT4qd0JG/hNgd9veBiGpmxTPsrDzLKL6twR1BHI7YDyjlmQqSDY7xzxBxCuSx0dfER9Bj1sy1Q+NiFB2O/8AphtwnhK138FqK+2w2/pXqSPhM9AQu3ZvOGtlKbt7Wkgk8ypKz74+uOqj3N8Rd8qKEQaVUQANgMBtmfP9/HAD8A7dltFPMiXP4lWBv4SV895HwxY892fy3EKet6TA/hqiFqERYhgTqW/s1B1sMZbwsNqXQNLXOrUJJW439kyJUC5Nrzi+cL48UoOlRmFVabaKlPUyhgSo7wMSQZEEOAN4G2ApnaTsLmMtLU/v6QuWUQ6j+encx5rI52xVcqmtgoBYm0Dc84+o+GNVyPbEt4MwAjAwWSYna4BJS/QkeYwDx6hQNZXVEDsus1YhNP8AGxX2ojkJMxeBgI+znBEp0qz1qj0/utZK2KiPCAWYiVkbiT5Yqi8YQ1J8TksGJa4gXJj0mwgRYDFlz/GFekaK1i5U+I1qcawATp1X1mbQwEi98VfNZGlD1EeAvJdLCfCAB0vFr+mAv65TKjLrSzAD1Hgt/EXPJSLrFhIgefLGeZygaNR1RaxCuy+1YkEgwVE7+eOMlwyvXaVl6hiJa8mYJJ28hiWnwupVqELVpmpUbxBahILMeelNPUm/I4BdmKTNJ7oA/wBTMfmxxe+xiKlMNTQd44uJ0jVJA1M2yqIuZN2gEkDFRp8MosWWm7uVk6vZW3P2bAna83wwyeSVaVTvLP3dNwWmwaqZKwCdgBt+I4Bj2y40i5khkWq2hddRGCy0tNoMwIFzJAk9BVszmMu+yOh62P0icFVKSNCoVZ2IACgMWJ29pcC8Jy5qZqlTENNQC8aSAfFbaCJ9cB5kc2aD/wAdNrGLal8uYI+IIxe+znB8tUrJWGkqSvdrFg5aAGU23IhiTzmInHmb7I0SIU93zsdSjrY8vIEYI7FdnEo1HqmqHVZFOREMPbMEm2yz6+pDS+z9Fqt9GlRzUfTkLc74tLZdVFotsCYnnc9TjM+HdrXNYJTUlSdpgjYct8Weq8IamYqVBN1QMVnoLTNoETgPe1mRoZqlpqqBpMhpl1blpK7H0xkeeyXd69TgxUVEMeMhqZeX8rRJvJEzjROJVWYSKZUH+L2iORM8hBM4zbtFxMKNNyjhdSkKW1CYMbKNJIteCfcC3Osygsbx7Q5VFBifJlsJ8xhS1YkFVkw0j0B/TBj5wlAHsdRW19lb4gi/uGOez/CjWrhAWCySWFmAWD0sTZffgJuHcFfN1LkrSEFyOU8h1J/U4vtHLLSprTpjSiiw/fPnfmcEZPKrSphF2HXcnqT1P+mIc02ABrP1wOWx3VM4hOAA7McMpuKrV6jUQNCioHWmoJDt4y26+ACAZ8XQGL5l8tw+pRqIKlI1WDAV4VVaGKqfCQIACtpIAJCkbgmn9ps6aa90QtIGoxpOwUkRabT4RpG5G91nEGW4gwqVCyoHd20AKgKgHUTAW1wCG0zZSpjwkPONZFFqNFQFYu8WeoHhtLE+MEi2mQJ9ML6jGgXDeLoCoKrqKkMpYETYGQDYj3NO02Z7ynS063R3FRG8QdqgTQ4VdRNNdJBifQCQBWs1xOQlOoVKj2YSClgYuNQ8U2EqdxOA9+0xfVEoYgzLSPZXdBtJvJWLYZ5/LAVBUpszhlQu/wDNJkMpZjMad9y4ImQMV6iKTkqT3bCbMIU72JEEHbp8sP8AgnawUUqqqhndhptAt4YL3JES0+cXwGk8F7M03ySZmq33p0udRK6DSLBR7UwBKxP4m64XcE4yHIpZepRan/8Azp92i7Hlabb3nnindqeJ1Wovli5KglgAZBMzHPzP+KMV/hCqtMmt3q05IcUoFQjSIs/hZRc3jnfAWfO8H+yrTK5epTDKNanUWLAbnexBmRYFepGIuD5mqnEEWoCukaQCQRB1AxpJAEgCJm2Jslm2JoplKn2qgqAN3i6O4GqJYs2nWRqgX9kxI2Y//ibNGYosocXuYRh5ELK7dDMD3gp47SpUs3mDTBXuqDVh4iQr1KYVVA5RUqAgchAxSMq7IwZCQywynoQbfli+8Ey1HMZnO9+WdH1KzodMqtRWQqLgLCUyAQdsVLO8MKVqlMNem7pMx7JIkgmwi/vwDKv2xNSiyMpSoRGtTIvudNivPYmMNOH9pSuWFKmEk2B1AHy8JII+GKb39MnxLsbEGAfUcsH5fM0osoB8zqP6fLAWbJcRbLxpBLg25E+c/pi9cA4ouaVamZZO8Qwi+LSDsNcAgX6+/GTCuQwI9rkBf4AbnBmV4tVpNLMw/lkHf3wMBpnaghtSpCU1EO621NYkD+UfPecYzns13lRjbSDC9I2BjmT54e8U7QvmytMRTDAIp3UmT4WI2J5t/vhTwpXV9VFl1qZ0kAsCJ62cReQefTAEcIpBqqo5YU+8GsqQG5gkFgZsxMkfri/8Z4Xl8hRqKgMuIPjOsiIJ1fhtO0CTbyp1JC66mHrUpeFdRi1SkxGi9tSwN/Cxk4vmWq5atQXvXUVEB1620g6bzMqT4Y3Ji9sBFw+lpo0xOqKaCTcmFAueuI8wCTj7xKmunpanJYKogaGM2k2gnbz57YnqC2ApfbDihpKKaGHcSSNwsxbzJkT5HFKFdxs7f+R/XFr7WZANmNdRwlLQtzdiRMqqi5PPoJvgFaGUiwqnzlFn3aTHxOAuHa91OczFFZWnrlSpiK4pqHJtsy2IHkd7YHzFSjqL6XIpp3ZIZCDZrow0QSAokAgTtOkMFxisTXDSZY1KjHqahqufgNK+i+eBstSBcT+KkxPrMfTAT1m76mkKVSik6pUVCWMlrWGzEHeW5G5rfEKiuq+EwpALndht1IsPXDTMVirGDHL3bQeojAWcGsEtJIEyTJ+e2+ATVEgL5j8yPhibJrLEA2AkfEA29PpjoZQEbmZI+GOcpVKN4DDTZuY5SOh89xywDLNVe7CwbgjeY94HLBOUYVlIJJZmgmLmSY936emEZp29fzwbSqmk1N0jUtxIkYB5x7gvc5ejRZtOqqXICliRBBdusSqgf1YX5bjmYog0dRBIGrxTFpAI67c+dxiB8/Ur1w9RySwgxYaQGIWBy3+OA8sdVRyeYY+lx+WAtPZXPLTBZzawYHdob2R5sAB6nFTzdVqlR6je07Fj6kz8sSpUuvm0/THekEk+ZPzwAZpnHVPLBtjBwySiMevlRGoWIwC9e8pmRe0TjmrXdo1H06Yb0xqQzyGBKVEMSp2jV6YBbTrspkGD+7EGxHlhvRKVp8QDx4dUiGmbMOQPUfHAH2eWKzsJB+O/XAinbAOEzhSO8EtI8asyMBG5K7nzv78NErOaLtT1WiDqnbnrWDPkVXeOeK6ahAEnUNgDy9+CKdOArLYsJ/3/AFEYB9wrtA5omgWh9QKsRPPxAhQWAjnF56ScR5TNtQzG8qwlYYONLcgwswBtPlhflq5Kp4n0MQugsWAgx4Z9nyi464KzjPUrpSdtRDhVci/WWv4vlsMAyPClqlqjlK77EhgUpgctAGoecgR5mSVlTh9OfCaUcoDfrgs57XlalY00LUG0+IMSZZRKOGDUokGJO297Jf8A8kqm+o/4tLn/AMmQk+84D//Z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56" name="AutoShape 8" descr="data:image/jpeg;base64,/9j/4AAQSkZJRgABAQAAAQABAAD/2wCEAAkGBxQTEhUUExQWFRQXFxgYFxgYGBoYGBkZGxgYHRodGhgcHCgiGBwlHR4aIjIiJSksLi4uGB8zODMsNygtMC0BCgoKBQUFDgUFDisZExkrKysrKysrKysrKysrKysrKysrKysrKysrKysrKysrKysrKysrKysrKysrKysrKysrK//AABEIAQ0AuwMBIgACEQEDEQH/xAAcAAACAwEBAQEAAAAAAAAAAAAEBQMGBwIBAAj/xABDEAACAQIEAwUFBgMGBgIDAAABAhEDIQAEEjEFQVEGEyJhcTKBkaGxFCNCwdHwUmJyBzOCsuHxFUNjc5LCJKIWNFP/xAAUAQEAAAAAAAAAAAAAAAAAAAAA/8QAFBEBAAAAAAAAAAAAAAAAAAAAAP/aAAwDAQACEQMRAD8Au3air/8AFr/0H6jGQZ5/u06anHzxrnaEhstWH/Tc/BSR9MZDmh92p/nfADU40G/4vyxHTEkf4un8J88d0wdJnqOnQ/DHie0v+L/KcB21IaCTvb9/DEPBram2sJ2O588FpmNIIIB8Np9PngbhLDU9gbD6m3nPpgDuNMWopzgXPna3kP8AfHnCioDzNmYGL/74840n3JaLQSL7eEzbA/BiQrbk6iDeZP58sB9xJgb8u8A3AuUM4JqhjQYx+EGfK2B87MSRH3iSCIN15jlgwGaJXl3doNycBDngDVpxzop9cGZdF+zVbEaXUz6uB03v88QV8uWegVBI7hQ0AmGBMgxzw+ydNDlsyuxDUzv1q097eXzwAvAb010HSVzSANzBK1APXcYT9p6UV6o/nPlh1wXwLW/lzFEj07xRf44X9tP/ANqtH8f5CfngKlVGB3GDaoxAy4AaMM+FjALDB3DBfAScQ3wEKeGmeS+A0XAcpSwVSp49pLgykuAhnHoGCzSxItHAa5xej9xW/wC1U/yNjIMz/dg/zv8AQY2jih/+PW/7VT/IcY1mv7of9x/8q4AKgTpYxzHp78R02ll53O23snElFfC/qp+uPKK+Jemrf3HASqpieUX288CcMY6jyt/7N5dMMsvQkE+U+18wMD5Khpqeqz8yfzGAbcTy5+yaibHVH/j8tsedh+GGuzKqrGoGWuiiATMb+lukjDGnkzUoKjCJNzNgpB5dT9ATeLXfKJlslQ7ouqOVEzuAQI5z+eAA4jwTJoqgoXqO0atU6jHhAE6Z22Ai/vF4x2J0UWqJUVnT2qek+/xA2PqBjrgPEKArHM1qkySMusQFUe1U0jYlgQDf2Z9HLZ1a1UsWBy6QLC9SobqPNVENfmV5AjAVrs5nalIFdCb7GzG29+Xyti0V6VGspDIJYXCm9r8txIn3DFezPGzmM13KktV3ABGpV6ACRF5JP8u22DMrxGnTqNSarTWoohlFRdYjqk9OQHPAAZzgRorWZCXFRqR28QK1VJ+QPw+FY7dqPtLkbEKem6icaf8AaO8VJ0i3i8IM7iCOfui8WNwaF274VB71bg2N5jTY/D6X5E4Cg1MQOMFvTxA9PADNgzh5vgUpg3hyXwE+ebAdM4Y51MAhcATRwWjYCpnEyNgGKnBAOFyNgkYDaOLR3NX/ALb/AOU4xat/ci9u8b/Ks/v9caZVq1CjA81Yf/U4zKr/AHYH/Vb/ACJgBKMw/wDh+pxJl1Gpf6h+ePMuPbn+X64kWdSGPxL9cAVMgaRp8ABM7n/XAnB68VVMAwbhhK+15i48ri2GeRyZfbpext0/dscdmOFs+bRDNy7W5BSWMHa8R6nAWb/iArLTQgJVD6SAoVXmAGgAeJRp8ocm18AdqdVSvpUM5NgFO6gHQCdwG3MgADcxOBK4KuleopNKmrEfzO0KAbiTuS3UAcjgj/iq6VZyQWqgmFvpAhVmDAJPwBHPAL+OEq1OikkBIIXxFrcrc48t/PBq8WfLJoFQFEWWUKFWYkkE3aW5KdoEDfE+XzFNtNYsgZ2ushoRA0AEGxJ0+e/OcCnICmTWqEBwS+kxAYaWUH0NRHO16YHM4CXIUhkELOpfNVyO80mHRT7KDoYuQLiwO2FnEewdSsTVkhmgwCeQA9+wvgjhFZ61ZSWJC+yWOq/rqE8yPU41Ph9NxT8bsZ5aVUfB5J+OAwU5rO8PaA7aB+FrrH9PL1EHzGLdkO1lPO0XpkBKvtaCbEgX0dR5bjzF8XPtz2cFWjq03mNiPrjAOIZdqNQxKlWBBFiD5YCycQoaHI5EBl/pYAj33g+YOBHGOstxXv0UMB3qAgkfiWZUgcoJafUeg+fACFb4N4bvgVzgvhm+AIzwvgI4ZZ8YWtgPC2JaT4jjHVNMAbRODQMAURgrVgNizdKab/0t9DjIFeEuJhz5Ayoxs9ZfA3ofpjFan92f6/TkMBylTVrNhYR8R+7Y6VBbqHU/Fh78Q5RvaA/h5b+0MFk+zNrr/mHlgHnBq4DAEEqRykHfl1Plf34WP2iGUdqwAliaSmbwXQ1G35JqUHkXU4YZPLkmx5nyG8TP5/TGcdqa+rMMsytM6B7vaPvM36AYC68W48uYCoFgbaeV9+fQC/vxBSpA1KLCNIEiGPiKiXMj+kWjYC83KPsm6vKOpaPl57iLWuYt54t1TIg+z4TpdUAGpriCYUsIv1GwtgEVAeFahEErZZmy+65Z2InlE8sHVOJ1Ki6GIgGWj8RJ3J/DJ2A5emCEyqVWbxA0kAOlQ5ACghVYAQCZJMmLxgI1iPvKkcyBaFHW1gT1G/U2wDfJ540wSIBTwnpMDkIt5eQxwO3+aVyKba1NgAij/wBfribsbwg18vmHI8VTUF58pgfT3YBqcCCMF8e1vFo94YKY9Lc5nAXDgvaes0UsxRK6hZtJHvJUQY5nlI2Bxl/bPLxVqk7T8+Uef6407snwRCpDCYMCahqRO8/hBP8ATy88Uv8AtQoqtZ9GwALehNr+p+WAz3LVSjBhuD8eo9+3vxaKwBAZdiAR6ETir5o+KOgA9P3tiycMJNBJ/mHwZo+WAgcYL4Z7WB6gxPwz2sAfn8LKgw2z4sMKnwHiHEqYjRcd6sAVSxNJwNQbBYOA29/ZPofpjEao8Db+0v0xuloPofpjFVAJZY/5iTtt4r4BflyPELeydo31ee2CyBaN7c7e0OvPHndaGcAcjfqLR645eY6XHvuP0wFr4VR3dtlLWJ5i4899/ffGX9s8pozTlbq7MQRMEz4gP8R+YxomTosVfSQILTItv6HCnOcPLtLwQrl0JFixG4gX9drDpgK3wjJGkNwKh3M+zGwEdN56+mH3FczRCr3WstvUqO0hjFyBtv5GI67i59KVMKWqjVu1MIbD+qRPnAjzjCmrX74yxApg2EjU0dY5dBsPmQsXCOOB101y2gtYkUyp6a9VMm3LxCNRtzwr4swaoy01bugb7ST0EW3jA/2lQIUkjzj69MC082xIA/CZHrNp9LYDZ+xWWWlSQ7kgkEASNW4wF2hzh7wLVpghr02YWawsep2MHY3xnWS47mxCzEbEG3wnFhyQdqb/AGmoawe41RCnc6Yv0v5DAPcrxymqkBNBUEmADAAkgecAjznfY4p3bOozVBP/ADAJkzOifkTefMHBPBcuxdgx1EeyTEkalkHnIlTIiDe8QReOcMqVhpkeBVR2/hvNS3Mt92Y6MdowFDSkXqaUBYkmI5338vU4uNPK91TVN4Fz1Jkn3ScTZPLU6QKpb13bzJ548zTyMArq4n4YPFgaqcTcNfxYB1nksMK+5w0zdSwwDgOBSxGaOJsdIMB5Ro4I0Y+UYkC/v9nAbeBjFHfSaltnX/3/AH7sbgFxiWbUhq39Y/8AfACq5Zn81J8tx52x7VpEkwJNrY7ylKSx5QREgXPSbDnc7Rz2K/iuab+6BEmdRXZR0Xqere4QBcDG466l6eVHeOS2ppimo5yRdyB0IAMb4XcSytV0BqPLuQTKgqDqiApFhBn/AAGIwy4Zpp0zpFyACRz+W1sRZioQRsVibkAR5yRN/PkMAgpoochlbuwSRbVJtLPG1/KB88NKtKnUQEoHIAAhgp0jo9w28co647qV6akkKACLCZtffzMk/Dphea6kyispndV8PlIj59DzwH1KhSDAgtoLBWVhDKT1HIeePq9Fg5izeY57fX8sDcTzIJDRGpRqHOwuCPj9MNMrnVqada3O7Rv5yRcc/InlgBMtSzBtAJvEab+7cf6Ys2Q4PmmCzWaiuoTpAvtbVESeW243iMC08uhMu8L1BIn3Th/wx8rTgpUYvMSenPeY+GA+4HlCtUqdww3jpc+u3lF7RiDIZsVKbknxM7zBBBUOyobb7e4fNf2l48NaUaNnazNzAk6j6xz9emK9/wAZK5iiVJ0gKzjqSpmZ3AF782babA7zVEqT+mAq7Ww0zHajLViGCoi6QGUyQT/ELDTaLCRaeeFeezFPV4CChFoOx5j879fLALaoxNw4eLHYyhedHigTGze4T4vde4tjjhx8eAbZ0GBgJXjD3MUxoGEtZL4DkVcSLVxEKePQMAStTHXfYjRceGngP0BlzMYxTMxrrjrUA+dXG3ZVMYjxJYq5gHVaoYgXMNVEDqZI9wPTARZ5gq6h7K2UeZvJ6zhDQQsxbz9+GDVdcIwIMSAYO/OeeOqVECzezz/fPr+7hNTXwQSIPLyHn+9ucXEclQVMEE28jAuDygfUYkzVZRaZ/wBuWAqj2kgSTb03/TAdppEk3+n+mBs5xOAQp0DYERJ/T1xC4d4AsMcZvh/ghRJBMnnJiB1PoMAvq0pg3BBvNzPngVgVMC3MfvyiMWTMdnatMUi7UgtWAr94Cm4B1MskFZE2sDzxBx7gpoVjRd0YyCroZW+xB5T9R78AspZypEFrjzj0vginnan4iwkG5Yb8p2kfHA9XJEGDubA/keuJMhk4IYDxA7HSQD5g/G46YDul4Z5uQdbm8dQB8iTHSMG8DyRqM1UjwhWA6wQRM+/44hSlYgbwfO8H5/njrgiMhaJOpNgN5dQvqS2w8sBZez/YRczXt/dohqPHoQi+pb5K2KjxThjZesyFdQBIhv15Y/Qf9n3Cu4oBD7bXqH+Y8gegEAe88zilf2lZCn9ohY1BdTxynb3xcjpB54DKaNaohlQV9Gb8ycH0OMSw79YNgHHte/YMPh64NehHKRytienlVYXuNvL44BmtSUUggqdiNv8AQ+RvgGrviDL0WoVAqkd29ipE3AJHMcpEyIn4G5ujDeW4O9j+492AiKY6SliVUwVRo4CLurYjjBzJiLuxgN14dcDGJcWrAV8wrb62/wDtVq/IAL8TjSuzXaANTFsZR2iYDM12OzVHX3rUbafL6jrgAuJZQka5uNjfl+UY7ylcVqZmzrvHP99emB6uatokQOfXpvucDVH7ohwYJb5AXn3/AEwHboVs9wef6fvliDM1RO/5evp/pjqtV1GeXTl+5wPURPxNGA6XMMfCsDzxZuC5GloFQ1FI0wTqI8QIJIBiDAdbWgtMiMVWpnVRSae9rkWEmJ8/98NEzJ7sgGogBJJWoVa2kWZlaPG2kICLqTIicBbchkMq9DMZh8wg7ur90pYaWmlTDmmTeNTNsLXkTYVvi+RyQy1M067HMA926FbMp1MGVgo2tfqxEXs74TwhK1B6bFqulw6QQtVVYP3pmCtVtYpzJAuxJEYqXFMr3Lsjn2CDMQdDAMp0m4JUqYO03wA71y1Kd2W/vWze+L+8Y9ye7RswBHrcH8vjix5zsycsKTFg6ZhdSgjSy1FWYg7Ss3t7IBwgOTNOsOQbUB0kQ1vcuAJymUYmBF7Tv7UifXp54s/CstTpsoUXDarxuFgHeZAPPy2jCvgYMkwzeKIA/hE9J3JxY6sA02bwBVlybQec26D5YC35bi4o0jUY2W8cyZgAeZJA9+M4r5mrWrVA8tX1GoCoJHn/AIAIA5AATiXi3EGqVDT9laZIIkg6wxBMxEQCB1luqyvbMP3sFmWnU0htPtAr7DAmNMN1tyYQLBFxGhZjEEGHTfS3OL3HPC/I1rlTsdo6jYYs9XLVsx97BPiAq1aymmH1eGAUBCKpgENJViSzDxHCPM9n62pigkCGgyrxBnwlZkEFCNww07lZBbxGqe+ixid4PQc8M0zf92jbMp0+Tgm3obDysespc4/3pJ5KDy6Db3zjrO1Zo02FoZv/AEwFjoYZZdbYEyaa1V/4hJ9efznBqrAjActGBmxPpxwUOA0TgXClpqB6YzDtTkwa+ZJF1dyCLGTUI9/+mNty+Xg4yPtXQjMZzyLW5f3gGAoeZVkgkyCLGfPn5/6YGqZkbm8bf74fZjKh10zHTmRaf3+WK3mckVmfWeo8sBJSqs22CKfDGN2NsLKFYqZGGqZ0sPkMB3RyuomfZYQPQez9AfjhmqA02dG0iSYINxDMVN7EB6htM+7C6pntMAeVvPy88FpndNEoJuABYdBqYD0lZ8/XAWLszXzCa2oJrbuyD4S9lhgQViXXcc7+zzwBX4XVzGa7qijd8503JY6hMszsZIABJJ6HF8/s84xSVaQJstI0+7EDUSKjONP4msh6w07GcGZTPUaHFqTM4CVqVSmr9C5U0yTAA1RoG49kTgOuO9mXq0FXvV7ykWJNOlUqpOrUV1CJIMrIE72Fxii57LoyaxG2ocvgDf3eoxrqQo0PTRtNLQV1aajhZkp1Vp6zJgxcYzrtblBlQ6UzNPQGUWlFiCrRNwet7iZO4Jez1GKauSN5uJmWkjaBY4F7V5k1CUFlgM/nvAtaJEn3eeG6OlKiqTpKooMsVkxGxMHl8sJaWW11agYwW0kAwDBQQQOQIlgdjMieYRZnPK7rDguUpawbeMUwrjkfE6A2/jmQRIk7xTCySYkTudr/ANUESOdjFxiF+HUtQWupWPaYDxL0IHO/Q3iBfFo4T2Wo1aSDvGYhZRugIU2ZVEr4hvv9AYdhuPIqfZa5AqKW0Fj4aqOWaB5iSNPSDe8Scboha7d2SRZoBOoFgFIUxHi0gA/hq06Z3qzhanZkb6gSPCQy6kJvyY6SYtq5xe2FWU4M9MFFcQtlBkkXkgrpgksOjE6TcxABZ2w4WUmusMrBdRUeEHULqOSEkMByFWmPLCGuYohf6j8kxb+I8LLKtIkIvhiNZB1vF5dpGs0DA0jShMc8U9pMKRBBgjzmTby04C5dmMwIFI7kFh9CPz9xw7q5Xpil8IzJXMJf2SAdttm+pxfqlXSL4BY1K98ed3iWtWE4HNfzwGyUmBEg4yLtYv8A8nODa7HYn/mpjvgPbtgAKm3UYF7T5jVmcyRsyz8WpnAIMmgNRd5i0i3snYx8jiLO8O1UFbfYHqPD/r+5wTkY1L58pG8HlO9t8Ts4NBZi8/lP78sBRa2VINh+uIhXZQVAAvvv5WxZamVAUt7lnmY3wjanEgiR88AAGvJvhzls04Zo7sStQa1IB9nl4t4jcTcbTgJMpqIC7kgRzuY+uLK/B9NEk2AUuPVFcyb3lQRtzEeYS9lOPVcq/e00E6dDCQ2pSRZlgWmDZgfO5kyrmquaq9990zVW1eJWMgQJ7umZ0iI3IgSZN8JMsi+LVI8IsvtX9SAtubEbkjbDI5+sAqUwlOlBZiCxAVbnbSHgTuD6m0hacp2kzlJkoCrSqrE6a1I1VRQFDMz94CBqYKq6nnUokTYTtfxbNPpp1xSWgSwRaSBF8QgTJJ1WAsYOra2E+Qp1u77yqSRUYMsDxKonTK2BSCxgAEaiw1HwmTi3aF1pLSRg1VpAZSDoUW1A7hzELMEXJAIXAB1sy9RpmwE3JMjrHOwJPSMEVGLCg0Q3cwxHM03qqBYXbQtP4gYK4ZlF0qYChSI2tIXTtH8JI+t5wP2oqNQeiVC6Kmt+YKsGCNaPZIWm21i7xaBgDM5TWtTSsAfAQX0xOiRrF7bXvPptibJrWoVmy9q1HXFNwQAVlSlzIKkOum4I1lQSNlpqzlmqLVKl3VFXSviMgnSdcueWmFME9AMG8V4PnPs+WRda09SjSZINViUUkBiVWGsCYXU3XAOk4pUWs9Jqb6kMGSpk+IiWldJNyLRsJM4XPxhBUYkMG1EEEaSDdoNmkwdwIsb9Cfsr1a3EabuT3KagAWJdySUgk2EJBgCZG0AYnz/Zynl6a16TA0xSC1CwDMQRIawGrUWgz1UzbAK+I5tKyAz4XHdAjfU5gmJkaVYzIBBC74qeeqBqz1WABY6n/wC4QO8I/wAeoj1xHljqRHXwaRmFGk/jVFdWF7MwaOv3Y6YCr1bBeZ39BgDuDkmqp5yD88aDxw6dsUfgWWJKxMsw93T9+eL3xI97SSp/EoPoSLj3GR7sBXFrknE+g9ceihGOgcBWBlj+E4s/Fqg7ysJ3ooPWO4n9+WE1ODhrxWl9/WgWFBSBH/YHOOpwC7h3tKdNljciNtuv03xK6M1NAtrEDyMqRbmNx78Q8O3QRbe9oOm0bTexEjfHdbMgUVHszq58rWHp+9sAszlWoIDhWA5r7+XrgLvA0wDPpGLD2h7JVsqafewDUXWApm3MG1mFpG1xfCJ6B5/SMAOKZBDAQQQV9Rtg3OcSq1GKJKAyIU+JvKTe23KNr4gyxZXSZjWntbe0NyLxhiuVmqxCkFrCTcltQY77KAZGwLWtBwHvBeHahMgyTAAkTzN/a3FzvJ5C9pyXCFcRHgZlB80DX57MZ9ykYCytGF8HOKaenM+V+friHOce1J3VFWcky2mxVBZbGIcxMcpPlgGfafiqiaKFe9IgdE82tbyHP0xVuF8P0sdQ8ZMyfJhcfxGPMe0OuOKtPLEXdqDf9RGW/ODBBvjmjmKqjQKlDMLymrTVh6aj+m9sBaqGoLa3ssSATYauvmwUTt4iSYDFPxHVmJr01D0l1KkXhQWmRuJfU09G+KbiGczLju6hWmvNWqJTDQLbtLDyFp88dcL44aIVVb2Zv1JMnlty92A3vg1KktGmtEKKGhTS0qCrAiZPWbEkxJJwm7QoVdlB0qsHVvo1IpIA8otM7AXkxneQ7VuPDSrvQDE6lUIyeLc6HU6QTc6YuSd8HDiuWP2SsGg0qgTMFpYkkoz1NceOdTjmRC2E4Blw1qjZqpXRJqNTTvqcgEsBVFWnpmNROgqdvEt4bHearHL5epliGqUm+7QwRUpJUU6Q6EeIKQwBG2kT1HfZriNKrmXai4Kt9lp3Vgda1KdMtpMGGDLfnpPTDjN10XNOzR3bU6KFj0RMwSTquADUAM7EjAYbWBpsyAhgHVpE6TZvqGF8T5SgXeTzufIYjzLy7c7wI2sAo39OeC8pnCrhVCkR47Tf18sA9yzohXVqi2xuB1H75jF1y9JWpaUMhSfKNUttexMkb2PkcVDg/FcqfDXWDNqi3PvXY89oPriw8JcJVVkZKlFvAXQ7E+yGG6XjcXwEmYyEYFGWxYs1RnC80PLAZnTqEbYtOdQmoxgycuk84tR/fvwk4JwxszVFJCASrsSZMBEZzYXJgER1xY0qBnRRSNRmC0gobSCfCok+I+0s7j3YBNk6qoVLA6osYJgDfUPyjG0cE4DlqNKi7UaRKoPGVUSSgWZNgSCZPO+2C8v2eywSkGpqWpBfELEkX8UG4Jkw3W2Kp/avma6ZVzT9guobTyRyQx3lSSVW0g6rm+Apn9oPbhc4zpRsiODSeQJK6g3hg+FlIMz/AMtetqcnEGOw1HxTJi08vkPdffCZvOx6CPPa9vTFo4BwDvaNSsXWnpkSQWbV7QLKJIpFQQSJIbla4C0syrE6vuyATeCfcBc42P8As7rUa+RXL1gpIZ00sPErFmPh/lAYcwQPjjPuN9ijl6RzVRxp0VNE6kay/dhAbsS7CWMQNhzFv/sXrEZF/Fr+9eUJnQuinBgXFwW89WAE7b9nnoBkpI2ru27pZBDA/wB6UO7ME1eAiQQCCbYzjh2TedSk353x+nGyi10AaQLEcmpsPZYA7Hl0IEGZxm39oXZ7uXavRTSrGXQcjvqXqGgk+h94VPJcSOkJXAI5MRPl7x88e1uGZc3aioB/EtxHLYX92AhmVYQRMbGYtOPftLJJSCvNT5eW2A7z3B0qKNJQgHTK2EBVi1oP6YS1Oyp3EgfDDujxkQToM6j7JAggDfBA4wJupiRzESI6TGAqP/ASHCFiuplWemqL+gn5HGlnglAr9nFIBLidEMTqAnvInWLgk31WPTFT4395Fr6OXLxuZ36R8Rhhw/tZXC926oSPxncmw1FIjXA3m1rQAAFSyS1stmQaU6kqEAk+E6G3Pl4Zw74kKtemwDXadyxGp5LAMbiRaNrdBgfidV6NZC8Gm06amwOrbUeRmxnqcNMveNcaZYliqiBpF5ADG43m8gAXAIU/iDkVWFzp8Inc6YVfoMeDLVAIVT4rlv4vToMScfrh8zVKDc7Df0t0FsRZXLVzZXK+U4CWnk2/FTYecHDPhT1KLh6ZII3G4IPIjmD0x1w7hmbXxLUceeuB9Riw/wDFKegrWCtWGzoBDf1ACCR/Fz2PXAXTvg1NXGzKCBvuJjC9q1/98Mvs2mjTTmqKD66b/PCxsvfngOOC9maeVqipRqVXreJVUvSKkOpU2VZJAJ2MeZxYezPZajl2OYqVdXcq1RyI7tTBmDA1aV1dLxbmc7yXbOnFRwWDxoRiBKiIJAnz69Di19ruIGhwyhlI01MyR3oEkrSXSag2M/hToQrnAZjxDtfmGztXOUqj0alRyRpOyCyIwuHAUAQQRbDLjvbd87lxQzGhCSCaiIWDFTaUnwXFyszJEDBeY7JU2dRT003KhzQNVWrBdDE6UPiMGInxETYRevce4ciN92dSxv587gR9YECTgActwt4L6xYlZWY5GxG+/le2HXZ+hWpmoyaGCgj7wHSxIKuCByAZhbn6Yr2Rq6X8L6OpkQb7R+s8zi/dne0dC1OugouLSL0thY86VzHNbcpwHtPiJr06OXrSTTLoFqVQ7NTcRAYgHUrDY303G10eQNbhPEUp95NNzTDFgVSpSc+0VJ8LIdQ38LIwveT+OZygKzmnUdFgQ1MeFqktqLiQWHs3XcA74FzfFleKOYHf0iCyuToq0yy+Pu6j77TDzIidsBv3D+K0aoOipTLaQFIYGx9m4PU7YpWc4rWfMNQqqalGqwVWUnVTMH2TyYEKxBN9Oocjir5Lh/dM+ls1RYWWiiHvYgEaGdwtYwZlJ62tIVTtooemKffNECp3ipTNULIUkh3h48GpQJBvMAYDntP2YNJe/p1ddMldQRV8OqTTqAFwvduBYgxNreyK1VaopGk8t2KLO/IOwjbmfyxpdJxXybZju9GXqFoRRJppUUXBmCpqKwZYkNpeBEGiZvh5RytSzC1rjYQQZgiIII3BBvIwC37x/wAKBuoZVm9pGq+/SfW4wZRyaL/eV3DwGKpRV1UkBgCzVkDEAiYETa8YlFEQTG3qeXn++gxPnKJ76oFuQQLTcBFnzwHGYzUITSqlpnwvQRdRCkka1rPB0i0gCwFsIsxnXmSke8fkcOsjl6i3BgHvDdVYakRjswIxxm8iQJixPz/f7vgFSdoXVdJkrNwbjABzgklQVJ6GBjvPDewvgOgoO+wOwwDjhNGRAUFpEaVZrecA/HFgpZR9PgCBv6C/Tqv6Yr9KurAoQQCLCLWINvcMTVeHjkTB69eXpgDM9ks1fUSYEmLwPQEwPhifgGRWrUo3iaihgesqfmJwPwLO1VOgOwI2uQJ9MPuGlGqqywtQVEYr+FipvHRvrtvuF+zr4Uu99sNc2s4XMt9vlgM+7EcG+0ZkFoZKUVGJEQ0nQCekgnmIQ7Yj4l2gXNZ1qm6qVSip2ZEaRYiAWMtf+KOU4tdTg9fLcINKhTL5mterpI1KriXgT4oULTheZY4ymihBIIIIJBBtB5g9PfgL2mVb7Ucy2YpjLmsKwq96CSDUNTSKUyKkQgEcyZjFdzWfLszICmuozBAbHUxgtB8TTYTPTbfnMcW1oqFR4RBN5a5M+R2vvbzjEVPN6GDqSG/CRFjpjny/U4D7MZVw5ltZGqSp1QVQk7dCI92PMjRkSZ5G4ieh88W3shTGaLNpUMllsIB0hWLbatIMi+0Rtgjt0up6QXTCo3RSQG9o3NrWJMmQDgKqrKCGYKQGmHJCm2xi4m/yxZOB9paYECjlAhs6vTOpgQBdytQvaBeMVzj2XTTSCWqbnVElSBBi+xnptifhWRpUyNaI7AydRMTzBjceUEdcBdP+Jd6r0qbrVy5Pho1Iq6VN4kNKoh1Q+0ESN4U5/h7oB3umsu5eoRSZTaGXMVYFTleKnICMKOLZq5o5ZaaaiH8KBWWTLQ9RmNISF0hCoEXG2Eq0PtRJLBqv8QSoztfeoEpkEn+IGTznAXDgnbehRIoVQxoBl0vSWRpLzUpvTYjUhubFr3BMkYtucyuWzqBsu6mSBT0hoBckimQ3iWSTAIsQ3I3x3McHejDvp0zIU6lZgDBlYlRMifhhl2A42mWziVar6aSB3IjVqKqWRRaxLhTyuMBYOJhE1q700dCylSyKQVsRGskmf9scNWFOrUqFkUFiVLmAQRYiSNVr7j16fcQzf2pGrr4nLE1F5MDeR0IuI5gfiO6WhxHQsLWqoguFWp4b7wMA/wAlnwyBVVaiozNqRx4dXhMwrSDqW1rsL4e8X7vuFAEuCCdNOpPu8JHTFMocakRqLjkGqVGWeujUVJHWJw1Whna1qdCs39NNwI9YAwFV4uksfAyy1hDCAfMi1/gBzwVk8iQPbZT5W+oNvT54eVODPTP3uo1B4ipUyB5I0H3gTgPuQ4JRyOWl/vEnzSoCVn0OA5+yuBcIymxZQofT5HTc+fnj6pSQCKR1lh4R0HU72+u2ORmSlnXQCT4qd0JG/hNgd9veBiGpmxTPsrDzLKL6twR1BHI7YDyjlmQqSDY7xzxBxCuSx0dfER9Bj1sy1Q+NiFB2O/8AphtwnhK138FqK+2w2/pXqSPhM9AQu3ZvOGtlKbt7Wkgk8ypKz74+uOqj3N8Rd8qKEQaVUQANgMBtmfP9/HAD8A7dltFPMiXP4lWBv4SV895HwxY892fy3EKet6TA/hqiFqERYhgTqW/s1B1sMZbwsNqXQNLXOrUJJW439kyJUC5Nrzi+cL48UoOlRmFVabaKlPUyhgSo7wMSQZEEOAN4G2ApnaTsLmMtLU/v6QuWUQ6j+encx5rI52xVcqmtgoBYm0Dc84+o+GNVyPbEt4MwAjAwWSYna4BJS/QkeYwDx6hQNZXVEDsus1YhNP8AGxX2ojkJMxeBgI+znBEp0qz1qj0/utZK2KiPCAWYiVkbiT5Yqi8YQ1J8TksGJa4gXJj0mwgRYDFlz/GFekaK1i5U+I1qcawATp1X1mbQwEi98VfNZGlD1EeAvJdLCfCAB0vFr+mAv65TKjLrSzAD1Hgt/EXPJSLrFhIgefLGeZygaNR1RaxCuy+1YkEgwVE7+eOMlwyvXaVl6hiJa8mYJJ28hiWnwupVqELVpmpUbxBahILMeelNPUm/I4BdmKTNJ7oA/wBTMfmxxe+xiKlMNTQd44uJ0jVJA1M2yqIuZN2gEkDFRp8MosWWm7uVk6vZW3P2bAna83wwyeSVaVTvLP3dNwWmwaqZKwCdgBt+I4Bj2y40i5khkWq2hddRGCy0tNoMwIFzJAk9BVszmMu+yOh62P0icFVKSNCoVZ2IACgMWJ29pcC8Jy5qZqlTENNQC8aSAfFbaCJ9cB5kc2aD/wAdNrGLal8uYI+IIxe+znB8tUrJWGkqSvdrFg5aAGU23IhiTzmInHmb7I0SIU93zsdSjrY8vIEYI7FdnEo1HqmqHVZFOREMPbMEm2yz6+pDS+z9Fqt9GlRzUfTkLc74tLZdVFotsCYnnc9TjM+HdrXNYJTUlSdpgjYct8Weq8IamYqVBN1QMVnoLTNoETgPe1mRoZqlpqqBpMhpl1blpK7H0xkeeyXd69TgxUVEMeMhqZeX8rRJvJEzjROJVWYSKZUH+L2iORM8hBM4zbtFxMKNNyjhdSkKW1CYMbKNJIteCfcC3Osygsbx7Q5VFBifJlsJ8xhS1YkFVkw0j0B/TBj5wlAHsdRW19lb4gi/uGOez/CjWrhAWCySWFmAWD0sTZffgJuHcFfN1LkrSEFyOU8h1J/U4vtHLLSprTpjSiiw/fPnfmcEZPKrSphF2HXcnqT1P+mIc02ABrP1wOWx3VM4hOAA7McMpuKrV6jUQNCioHWmoJDt4y26+ACAZ8XQGL5l8tw+pRqIKlI1WDAV4VVaGKqfCQIACtpIAJCkbgmn9ps6aa90QtIGoxpOwUkRabT4RpG5G91nEGW4gwqVCyoHd20AKgKgHUTAW1wCG0zZSpjwkPONZFFqNFQFYu8WeoHhtLE+MEi2mQJ9ML6jGgXDeLoCoKrqKkMpYETYGQDYj3NO02Z7ynS063R3FRG8QdqgTQ4VdRNNdJBifQCQBWs1xOQlOoVKj2YSClgYuNQ8U2EqdxOA9+0xfVEoYgzLSPZXdBtJvJWLYZ5/LAVBUpszhlQu/wDNJkMpZjMad9y4ImQMV6iKTkqT3bCbMIU72JEEHbp8sP8AgnawUUqqqhndhptAt4YL3JES0+cXwGk8F7M03ySZmq33p0udRK6DSLBR7UwBKxP4m64XcE4yHIpZepRan/8Azp92i7Hlabb3nnindqeJ1Wovli5KglgAZBMzHPzP+KMV/hCqtMmt3q05IcUoFQjSIs/hZRc3jnfAWfO8H+yrTK5epTDKNanUWLAbnexBmRYFepGIuD5mqnEEWoCukaQCQRB1AxpJAEgCJm2Jslm2JoplKn2qgqAN3i6O4GqJYs2nWRqgX9kxI2Y//ibNGYosocXuYRh5ELK7dDMD3gp47SpUs3mDTBXuqDVh4iQr1KYVVA5RUqAgchAxSMq7IwZCQywynoQbfli+8Ey1HMZnO9+WdH1KzodMqtRWQqLgLCUyAQdsVLO8MKVqlMNem7pMx7JIkgmwi/vwDKv2xNSiyMpSoRGtTIvudNivPYmMNOH9pSuWFKmEk2B1AHy8JII+GKb39MnxLsbEGAfUcsH5fM0osoB8zqP6fLAWbJcRbLxpBLg25E+c/pi9cA4ouaVamZZO8Qwi+LSDsNcAgX6+/GTCuQwI9rkBf4AbnBmV4tVpNLMw/lkHf3wMBpnaghtSpCU1EO621NYkD+UfPecYzns13lRjbSDC9I2BjmT54e8U7QvmytMRTDAIp3UmT4WI2J5t/vhTwpXV9VFl1qZ0kAsCJ62cReQefTAEcIpBqqo5YU+8GsqQG5gkFgZsxMkfri/8Z4Xl8hRqKgMuIPjOsiIJ1fhtO0CTbyp1JC66mHrUpeFdRi1SkxGi9tSwN/Cxk4vmWq5atQXvXUVEB1620g6bzMqT4Y3Ji9sBFw+lpo0xOqKaCTcmFAueuI8wCTj7xKmunpanJYKogaGM2k2gnbz57YnqC2ApfbDihpKKaGHcSSNwsxbzJkT5HFKFdxs7f+R/XFr7WZANmNdRwlLQtzdiRMqqi5PPoJvgFaGUiwqnzlFn3aTHxOAuHa91OczFFZWnrlSpiK4pqHJtsy2IHkd7YHzFSjqL6XIpp3ZIZCDZrow0QSAokAgTtOkMFxisTXDSZY1KjHqahqufgNK+i+eBstSBcT+KkxPrMfTAT1m76mkKVSik6pUVCWMlrWGzEHeW5G5rfEKiuq+EwpALndht1IsPXDTMVirGDHL3bQeojAWcGsEtJIEyTJ+e2+ATVEgL5j8yPhibJrLEA2AkfEA29PpjoZQEbmZI+GOcpVKN4DDTZuY5SOh89xywDLNVe7CwbgjeY94HLBOUYVlIJJZmgmLmSY936emEZp29fzwbSqmk1N0jUtxIkYB5x7gvc5ejRZtOqqXICliRBBdusSqgf1YX5bjmYog0dRBIGrxTFpAI67c+dxiB8/Ur1w9RySwgxYaQGIWBy3+OA8sdVRyeYY+lx+WAtPZXPLTBZzawYHdob2R5sAB6nFTzdVqlR6je07Fj6kz8sSpUuvm0/THekEk+ZPzwAZpnHVPLBtjBwySiMevlRGoWIwC9e8pmRe0TjmrXdo1H06Yb0xqQzyGBKVEMSp2jV6YBbTrspkGD+7EGxHlhvRKVp8QDx4dUiGmbMOQPUfHAH2eWKzsJB+O/XAinbAOEzhSO8EtI8asyMBG5K7nzv78NErOaLtT1WiDqnbnrWDPkVXeOeK6ahAEnUNgDy9+CKdOArLYsJ/3/AFEYB9wrtA5omgWh9QKsRPPxAhQWAjnF56ScR5TNtQzG8qwlYYONLcgwswBtPlhflq5Kp4n0MQugsWAgx4Z9nyi464KzjPUrpSdtRDhVci/WWv4vlsMAyPClqlqjlK77EhgUpgctAGoecgR5mSVlTh9OfCaUcoDfrgs57XlalY00LUG0+IMSZZRKOGDUokGJO297Jf8A8kqm+o/4tLn/AMmQk+84D//Z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pic>
        <p:nvPicPr>
          <p:cNvPr id="2057" name="Picture 10" descr="http://socialnauki.ru/wp-content/uploads/w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867275"/>
            <a:ext cx="4048125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http://pokrov.dp.ua/VOV2011/0611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856163"/>
            <a:ext cx="2322513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6" descr="http://russia.iratta.com/img/19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4899025"/>
            <a:ext cx="2338387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4208" flipV="1">
            <a:off x="3175" y="415925"/>
            <a:ext cx="3500438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1074510"/>
            <a:ext cx="6318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закончилась. Но песней опалённой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каждым домом до сих пор она кружит,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 забыли мы, что двадцать миллионов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Ушли в бессмертие, чтоб нам с тобою жить.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исполнили солдатский долг суровый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 конца остались Родине верны.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мы в историю заглядываем снова,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день сегодняшний измерить днём войны.</a:t>
            </a:r>
          </a:p>
        </p:txBody>
      </p:sp>
    </p:spTree>
    <p:extLst>
      <p:ext uri="{BB962C8B-B14F-4D97-AF65-F5344CB8AC3E}">
        <p14:creationId xmlns:p14="http://schemas.microsoft.com/office/powerpoint/2010/main" val="37623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Зубко федот иосиф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27040" r="26282" b="25758"/>
          <a:stretch/>
        </p:blipFill>
        <p:spPr bwMode="auto">
          <a:xfrm>
            <a:off x="1500166" y="1857364"/>
            <a:ext cx="2164715" cy="3076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9124" y="857232"/>
            <a:ext cx="26638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Зубко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Федот Иосифович</a:t>
            </a:r>
            <a:endParaRPr lang="ru-RU" sz="2400" dirty="0"/>
          </a:p>
        </p:txBody>
      </p:sp>
      <p:pic>
        <p:nvPicPr>
          <p:cNvPr id="13316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285992"/>
            <a:ext cx="1101520" cy="136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Прямоугольник 3"/>
          <p:cNvSpPr>
            <a:spLocks noChangeArrowheads="1"/>
          </p:cNvSpPr>
          <p:nvPr/>
        </p:nvSpPr>
        <p:spPr bwMode="auto">
          <a:xfrm>
            <a:off x="4429124" y="2357430"/>
            <a:ext cx="39989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1987 г.р., лейтенант, в РККА с марта 1942 года, член ВКП(б),  командир </a:t>
            </a:r>
            <a:r>
              <a:rPr lang="ru-RU" altLang="ru-RU" sz="2000" i="1" dirty="0" smtClean="0"/>
              <a:t>саперного </a:t>
            </a:r>
            <a:r>
              <a:rPr lang="ru-RU" altLang="ru-RU" sz="2000" i="1" dirty="0"/>
              <a:t>взвода 634 стрелкового полка 119 стрелковой дивизии 22 армии Первый Прибалтийский фронт, </a:t>
            </a:r>
            <a:r>
              <a:rPr lang="ru-RU" altLang="ru-RU" sz="2000" i="1" dirty="0" smtClean="0"/>
              <a:t>Награждён </a:t>
            </a:r>
            <a:r>
              <a:rPr lang="ru-RU" altLang="ru-RU" sz="2000" i="1" dirty="0"/>
              <a:t>орденом </a:t>
            </a:r>
            <a:r>
              <a:rPr lang="ru-RU" altLang="ru-RU" sz="2000" i="1" dirty="0" smtClean="0"/>
              <a:t>Красной Звезды </a:t>
            </a:r>
            <a:r>
              <a:rPr lang="ru-RU" altLang="ru-RU" sz="2000" i="1" dirty="0"/>
              <a:t>, </a:t>
            </a:r>
            <a:r>
              <a:rPr lang="ru-RU" altLang="ru-RU" sz="2000" i="1" dirty="0" smtClean="0"/>
              <a:t>медалью </a:t>
            </a:r>
            <a:r>
              <a:rPr lang="ru-RU" altLang="ru-RU" sz="2000" i="1" dirty="0"/>
              <a:t>«За боевые заслуги».</a:t>
            </a:r>
          </a:p>
        </p:txBody>
      </p:sp>
      <p:pic>
        <p:nvPicPr>
          <p:cNvPr id="13320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000108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843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зубко филипп иосиф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4" t="27854" r="27404" b="23777"/>
          <a:stretch/>
        </p:blipFill>
        <p:spPr bwMode="auto">
          <a:xfrm>
            <a:off x="1571604" y="1785926"/>
            <a:ext cx="2016224" cy="3177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05288" y="1330325"/>
            <a:ext cx="3097212" cy="12017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Зубко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Филипп Иосифович</a:t>
            </a:r>
            <a:endParaRPr lang="ru-RU" sz="2400" dirty="0"/>
          </a:p>
        </p:txBody>
      </p:sp>
      <p:pic>
        <p:nvPicPr>
          <p:cNvPr id="14340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1" y="2357430"/>
            <a:ext cx="1159292" cy="143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Прямоугольник 3"/>
          <p:cNvSpPr>
            <a:spLocks noChangeArrowheads="1"/>
          </p:cNvSpPr>
          <p:nvPr/>
        </p:nvSpPr>
        <p:spPr bwMode="auto">
          <a:xfrm>
            <a:off x="4429124" y="2643182"/>
            <a:ext cx="38893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1911 г.р., ефрейтор, в РККА с июня 1941 года, телефонист </a:t>
            </a:r>
            <a:r>
              <a:rPr lang="ru-RU" altLang="ru-RU" sz="2000" i="1" dirty="0" smtClean="0"/>
              <a:t> </a:t>
            </a:r>
            <a:r>
              <a:rPr lang="ru-RU" altLang="ru-RU" sz="2000" i="1" dirty="0"/>
              <a:t>847 Черниговского истребительно- противотанкового артиллерийского полка 13 армии 1 Украинского фронта. Пропал без вести в 1943 году.</a:t>
            </a:r>
          </a:p>
        </p:txBody>
      </p:sp>
      <p:pic>
        <p:nvPicPr>
          <p:cNvPr id="14344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1760538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608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клиимченко иван николае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1" t="13753" r="28205" b="38228"/>
          <a:stretch/>
        </p:blipFill>
        <p:spPr bwMode="auto">
          <a:xfrm>
            <a:off x="1643042" y="1643050"/>
            <a:ext cx="2527935" cy="36290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38663" y="1547813"/>
            <a:ext cx="28082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50800" algn="tl">
                    <a:srgbClr val="000000"/>
                  </a:outerShdw>
                </a:effectLst>
              </a:rPr>
              <a:t>Клименко 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Иван Николаевич</a:t>
            </a:r>
            <a:endParaRPr lang="ru-RU" sz="2400" dirty="0"/>
          </a:p>
        </p:txBody>
      </p:sp>
      <p:pic>
        <p:nvPicPr>
          <p:cNvPr id="15364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571744"/>
            <a:ext cx="1223993" cy="151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Прямоугольник 4"/>
          <p:cNvSpPr>
            <a:spLocks noChangeArrowheads="1"/>
          </p:cNvSpPr>
          <p:nvPr/>
        </p:nvSpPr>
        <p:spPr bwMode="auto">
          <a:xfrm>
            <a:off x="4735513" y="2647950"/>
            <a:ext cx="3276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1915 г.р., красноармеец, в РККА с 1943 года, химик взвода химзащиты 54  стрелкового корпуса 43 армии </a:t>
            </a:r>
            <a:r>
              <a:rPr lang="ru-RU" altLang="ru-RU" sz="2000" i="1" dirty="0" smtClean="0"/>
              <a:t> 3 Белорусского </a:t>
            </a:r>
            <a:r>
              <a:rPr lang="ru-RU" altLang="ru-RU" sz="2000" i="1" dirty="0"/>
              <a:t>фронта. Награжден орденом </a:t>
            </a:r>
            <a:r>
              <a:rPr lang="ru-RU" altLang="ru-RU" sz="2000" i="1" dirty="0" smtClean="0"/>
              <a:t>Красной Звезды.</a:t>
            </a:r>
            <a:endParaRPr lang="ru-RU" altLang="ru-RU" sz="2000" i="1" dirty="0"/>
          </a:p>
        </p:txBody>
      </p:sp>
      <p:pic>
        <p:nvPicPr>
          <p:cNvPr id="15368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1785926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94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климченко григорий яковле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5" t="24126" r="26443" b="39486"/>
          <a:stretch/>
        </p:blipFill>
        <p:spPr bwMode="auto">
          <a:xfrm>
            <a:off x="1714480" y="1500174"/>
            <a:ext cx="2303810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4810" y="857232"/>
            <a:ext cx="29368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50800" algn="tl">
                    <a:srgbClr val="000000"/>
                  </a:outerShdw>
                </a:effectLst>
              </a:rPr>
              <a:t>Косивченко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Григорий Яковлевич</a:t>
            </a:r>
            <a:endParaRPr lang="ru-RU" sz="2400" dirty="0"/>
          </a:p>
        </p:txBody>
      </p:sp>
      <p:pic>
        <p:nvPicPr>
          <p:cNvPr id="16388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1" y="2357430"/>
            <a:ext cx="1159292" cy="143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Прямоугольник 3"/>
          <p:cNvSpPr>
            <a:spLocks noChangeArrowheads="1"/>
          </p:cNvSpPr>
          <p:nvPr/>
        </p:nvSpPr>
        <p:spPr bwMode="auto">
          <a:xfrm>
            <a:off x="4357686" y="2071678"/>
            <a:ext cx="381635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1896 г.р., ефрейтор, в РККА с ноября 1941 года, радиотелеграфист взвода управления 1362 зенитно-артиллерийского полка 25 зенитной дивизии резерва главного командования 1 Украинского </a:t>
            </a:r>
            <a:r>
              <a:rPr lang="ru-RU" altLang="ru-RU" sz="2000" i="1" dirty="0" smtClean="0"/>
              <a:t>фронта. </a:t>
            </a:r>
            <a:r>
              <a:rPr lang="ru-RU" altLang="ru-RU" sz="2000" i="1" dirty="0"/>
              <a:t>Н</a:t>
            </a:r>
            <a:r>
              <a:rPr lang="ru-RU" altLang="ru-RU" sz="2000" i="1" dirty="0" smtClean="0"/>
              <a:t>аграждён двумя медалями                        «За </a:t>
            </a:r>
            <a:r>
              <a:rPr lang="ru-RU" altLang="ru-RU" sz="2000" i="1" dirty="0"/>
              <a:t>отвагу».</a:t>
            </a:r>
          </a:p>
        </p:txBody>
      </p:sp>
      <p:pic>
        <p:nvPicPr>
          <p:cNvPr id="16392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142984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72396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54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6" descr="http://ep.yimg.com/ca/I/tribal-celtic-tattoos_2202_38199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25081"/>
          <a:stretch>
            <a:fillRect/>
          </a:stretch>
        </p:blipFill>
        <p:spPr bwMode="auto">
          <a:xfrm rot="-5658701">
            <a:off x="3178969" y="2628107"/>
            <a:ext cx="263683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/>
          <a:stretch/>
        </p:blipFill>
        <p:spPr bwMode="auto">
          <a:xfrm>
            <a:off x="1710813" y="1743617"/>
            <a:ext cx="2128378" cy="3059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6" descr="http://ep.yimg.com/ca/I/tribal-celtic-tattoos_2202_38199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25081"/>
          <a:stretch>
            <a:fillRect/>
          </a:stretch>
        </p:blipFill>
        <p:spPr bwMode="auto">
          <a:xfrm rot="-254470">
            <a:off x="2201863" y="4713288"/>
            <a:ext cx="263683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6314" y="1214422"/>
            <a:ext cx="28622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Косивченко Федор Федорович</a:t>
            </a:r>
            <a:endParaRPr lang="ru-RU" sz="2400" dirty="0"/>
          </a:p>
        </p:txBody>
      </p:sp>
      <p:sp>
        <p:nvSpPr>
          <p:cNvPr id="17416" name="Прямоугольник 3"/>
          <p:cNvSpPr>
            <a:spLocks noChangeArrowheads="1"/>
          </p:cNvSpPr>
          <p:nvPr/>
        </p:nvSpPr>
        <p:spPr bwMode="auto">
          <a:xfrm>
            <a:off x="4575175" y="2627313"/>
            <a:ext cx="424529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i="1" dirty="0" smtClean="0"/>
              <a:t>1912 г. р ., красноармеец,, на фронте с 1941г. В июне 1942г попал в плен под г. Старый Оскол. До марта 1943г находился  в фашистском лагере на территории Австрии. Умер от истощения.</a:t>
            </a:r>
            <a:endParaRPr lang="ru-RU" altLang="ru-RU" sz="2000" dirty="0"/>
          </a:p>
        </p:txBody>
      </p:sp>
      <p:sp>
        <p:nvSpPr>
          <p:cNvPr id="17417" name="Прямоугольник 6"/>
          <p:cNvSpPr>
            <a:spLocks noChangeArrowheads="1"/>
          </p:cNvSpPr>
          <p:nvPr/>
        </p:nvSpPr>
        <p:spPr bwMode="auto">
          <a:xfrm flipV="1">
            <a:off x="4163981" y="3335200"/>
            <a:ext cx="27622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altLang="ru-RU" sz="1400" dirty="0" smtClean="0">
                <a:latin typeface="Trebuchet MS" pitchFamily="34" charset="0"/>
              </a:rPr>
              <a:t>ро</a:t>
            </a:r>
            <a:endParaRPr lang="ru-RU" altLang="ru-RU" sz="1400" dirty="0">
              <a:latin typeface="Trebuchet MS" pitchFamily="34" charset="0"/>
            </a:endParaRPr>
          </a:p>
        </p:txBody>
      </p:sp>
      <p:pic>
        <p:nvPicPr>
          <p:cNvPr id="17419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10" y="1571612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7" y="2365761"/>
            <a:ext cx="1152555" cy="142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3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53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2327"/>
            <a:ext cx="2649650" cy="3478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3372" y="1428736"/>
            <a:ext cx="4464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Косивченко Никита Захарович</a:t>
            </a:r>
          </a:p>
          <a:p>
            <a:endParaRPr lang="ru-RU" sz="2400" b="1" dirty="0" smtClean="0"/>
          </a:p>
          <a:p>
            <a:r>
              <a:rPr lang="ru-RU" sz="2000" dirty="0" smtClean="0"/>
              <a:t>1898 г.р. На фронте с декабря 1941г. Гвардии казак 5 Гвардейского кавалерийского Донского казачьего корпуса. Пропал без вести в бою за Северный Кавказ под Моздоком в декабре 1942 г.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484784"/>
            <a:ext cx="774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83452"/>
            <a:ext cx="1245771" cy="153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9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1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косивченко вениамин никит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29837" r="28525" b="28671"/>
          <a:stretch/>
        </p:blipFill>
        <p:spPr bwMode="auto">
          <a:xfrm>
            <a:off x="1737639" y="1707868"/>
            <a:ext cx="2232248" cy="29720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9124" y="1071546"/>
            <a:ext cx="28622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Косивченко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Виктор Никитович</a:t>
            </a:r>
            <a:endParaRPr lang="ru-RU" sz="2400" dirty="0"/>
          </a:p>
        </p:txBody>
      </p:sp>
      <p:pic>
        <p:nvPicPr>
          <p:cNvPr id="18436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93" y="2428868"/>
            <a:ext cx="1101520" cy="136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Прямоугольник 3"/>
          <p:cNvSpPr>
            <a:spLocks noChangeArrowheads="1"/>
          </p:cNvSpPr>
          <p:nvPr/>
        </p:nvSpPr>
        <p:spPr bwMode="auto">
          <a:xfrm>
            <a:off x="4643438" y="2357430"/>
            <a:ext cx="38179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1925 г.р., красноармеец, в РККА с февраля 1943 года, стрелок 1 батальона 1323 стрелкового полка 415 стрелковой дивизии 61 армии Центрального фронта. Пропал без вести осенью 1943 г.. Награжден  медалью «За отвагу».</a:t>
            </a:r>
          </a:p>
        </p:txBody>
      </p:sp>
      <p:pic>
        <p:nvPicPr>
          <p:cNvPr id="18440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142984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1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49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музей\ветераны вов\косивче6нко вениамин никитич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07" y="1628800"/>
            <a:ext cx="2008956" cy="31424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1857375"/>
            <a:ext cx="15636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Я помню,я горжус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1000108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43372" y="785794"/>
            <a:ext cx="2946400" cy="12017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Косивченко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Вениамин Никитович</a:t>
            </a:r>
            <a:endParaRPr lang="ru-RU" sz="2400" dirty="0"/>
          </a:p>
        </p:txBody>
      </p:sp>
      <p:sp>
        <p:nvSpPr>
          <p:cNvPr id="19464" name="Прямоугольник 6"/>
          <p:cNvSpPr>
            <a:spLocks noChangeArrowheads="1"/>
          </p:cNvSpPr>
          <p:nvPr/>
        </p:nvSpPr>
        <p:spPr bwMode="auto">
          <a:xfrm>
            <a:off x="4357686" y="2071678"/>
            <a:ext cx="371477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dirty="0"/>
              <a:t>1926 </a:t>
            </a:r>
            <a:r>
              <a:rPr lang="ru-RU" altLang="ru-RU" sz="2000" dirty="0" smtClean="0"/>
              <a:t>г.р, на фронте с февраля 1943г. Воевал в составе 56 армии Северо-Кавказского фронта на Кубани.      Затем в составе зенитного полка 1-го При  -   балтийского фронта .   Награжден орденом Отечественной войны   2степени.</a:t>
            </a:r>
            <a:endParaRPr lang="ru-RU" altLang="ru-RU" sz="20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64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714488"/>
            <a:ext cx="2114550" cy="30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9" y="2277424"/>
            <a:ext cx="1223993" cy="151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20484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6" name="Picture 7" descr="Я помню,я горжус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4" y="1500174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43372" y="1285860"/>
            <a:ext cx="32940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Косивченко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Василий </a:t>
            </a:r>
            <a:r>
              <a:rPr lang="ru-RU" sz="2400" b="1" dirty="0" smtClean="0">
                <a:effectLst>
                  <a:outerShdw blurRad="50800" algn="tl">
                    <a:srgbClr val="000000"/>
                  </a:outerShdw>
                </a:effectLst>
              </a:rPr>
              <a:t>Прокофьевич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218434" y="2969329"/>
            <a:ext cx="3225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1926г.р., на фронте с февраля 1943г.Участвовал в освобождении Кубани,  Крыма. Победу встретил в Германии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5627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музей\ветераны вов\коваленко антон кириллович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1962340" cy="30046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1857375"/>
            <a:ext cx="15636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8" y="1428736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2000" y="1142984"/>
            <a:ext cx="2430462" cy="12017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Коваленко 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 Антон Кириллович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7686" y="2571744"/>
            <a:ext cx="38552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1918г.р., на фронте с 1941г, краснофлотец, боец береговой обороны главной военно-морской базы Черноморского флота- Севастополя.      Награжден орденом       Отечественной войны     2степени.</a:t>
            </a:r>
            <a:endParaRPr lang="ru-RU" sz="20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41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728192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МОУ Отрадовская СОШ\Pictures\месячник оборонно-м\DSC092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068960"/>
            <a:ext cx="3932238" cy="27416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ОУ Отрадовская СОШ\Pictures\месячник оборонно-м\DSC092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3068960"/>
            <a:ext cx="3930650" cy="273966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9552" y="620688"/>
            <a:ext cx="8136904" cy="193899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весны отделяют нас от  Великой Отечественной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.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никто никогда не сможет забыть.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стала нравственной памятью, вновь возвращающей к героизму и мужеству солдат. Именно память не позволяет опускаться ниже той нравственной отметки, которой помечены горькие и героические годы, продолжает свято и неотступно жить в сердце каждого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35771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844675"/>
            <a:ext cx="1871662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7" y="2214554"/>
            <a:ext cx="1274836" cy="157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7620" y="1357298"/>
            <a:ext cx="33115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Коваленко 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 Федор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 Васильевич</a:t>
            </a:r>
            <a:endParaRPr lang="ru-RU" sz="2400" dirty="0"/>
          </a:p>
        </p:txBody>
      </p:sp>
      <p:sp>
        <p:nvSpPr>
          <p:cNvPr id="22535" name="Прямоугольник 5"/>
          <p:cNvSpPr>
            <a:spLocks noChangeArrowheads="1"/>
          </p:cNvSpPr>
          <p:nvPr/>
        </p:nvSpPr>
        <p:spPr bwMode="auto">
          <a:xfrm>
            <a:off x="3905250" y="2733675"/>
            <a:ext cx="36369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/>
              <a:t>1895 г.р., </a:t>
            </a:r>
            <a:r>
              <a:rPr lang="ru-RU" altLang="ru-RU" sz="2000" dirty="0" smtClean="0"/>
              <a:t>в РККА с 1941г ,ст</a:t>
            </a:r>
            <a:r>
              <a:rPr lang="ru-RU" altLang="ru-RU" sz="2000" dirty="0"/>
              <a:t>. лейтенант </a:t>
            </a:r>
            <a:r>
              <a:rPr lang="ru-RU" altLang="ru-RU" sz="2000" dirty="0" smtClean="0"/>
              <a:t> медслужбы</a:t>
            </a:r>
            <a:r>
              <a:rPr lang="ru-RU" altLang="ru-RU" sz="2000" dirty="0"/>
              <a:t/>
            </a:r>
            <a:br>
              <a:rPr lang="ru-RU" altLang="ru-RU" sz="2000" dirty="0"/>
            </a:br>
            <a:r>
              <a:rPr lang="ru-RU" altLang="ru-RU" sz="2000" dirty="0" smtClean="0"/>
              <a:t>149 </a:t>
            </a:r>
            <a:r>
              <a:rPr lang="ru-RU" altLang="ru-RU" sz="2000" dirty="0"/>
              <a:t>Армейского Запасного стрелкового полка </a:t>
            </a:r>
            <a:r>
              <a:rPr lang="ru-RU" altLang="ru-RU" sz="2000" dirty="0" smtClean="0"/>
              <a:t>.Награжден </a:t>
            </a:r>
            <a:r>
              <a:rPr lang="ru-RU" altLang="ru-RU" sz="2000" dirty="0"/>
              <a:t>орденом </a:t>
            </a:r>
            <a:r>
              <a:rPr lang="ru-RU" altLang="ru-RU" sz="2000" dirty="0" smtClean="0"/>
              <a:t>Красной Звезды, </a:t>
            </a:r>
            <a:r>
              <a:rPr lang="ru-RU" altLang="ru-RU" sz="2000" dirty="0"/>
              <a:t>медалью «За отвагу»</a:t>
            </a:r>
          </a:p>
        </p:txBody>
      </p:sp>
      <p:pic>
        <p:nvPicPr>
          <p:cNvPr id="22536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643050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72396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74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матвеев иван тимофеевич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1" t="27039" r="29166" b="25292"/>
          <a:stretch/>
        </p:blipFill>
        <p:spPr bwMode="auto">
          <a:xfrm>
            <a:off x="1887734" y="1700212"/>
            <a:ext cx="2180210" cy="30249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6248" y="714356"/>
            <a:ext cx="26463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Матвеев 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Иван 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Тимофеевич</a:t>
            </a:r>
            <a:endParaRPr lang="ru-RU" sz="2400" dirty="0"/>
          </a:p>
        </p:txBody>
      </p:sp>
      <p:pic>
        <p:nvPicPr>
          <p:cNvPr id="23556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1" y="2357430"/>
            <a:ext cx="1159292" cy="143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Прямоугольник 3"/>
          <p:cNvSpPr>
            <a:spLocks noChangeArrowheads="1"/>
          </p:cNvSpPr>
          <p:nvPr/>
        </p:nvSpPr>
        <p:spPr bwMode="auto">
          <a:xfrm>
            <a:off x="4572000" y="2214554"/>
            <a:ext cx="37465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1911 г.р., </a:t>
            </a:r>
            <a:r>
              <a:rPr lang="ru-RU" altLang="ru-RU" sz="2000" i="1" dirty="0" smtClean="0"/>
              <a:t>в </a:t>
            </a:r>
            <a:r>
              <a:rPr lang="ru-RU" altLang="ru-RU" sz="2000" i="1" dirty="0"/>
              <a:t>РККА с июля 1941 года, линейный надсмотрщик 16 отдельного ордена Красной </a:t>
            </a:r>
            <a:r>
              <a:rPr lang="ru-RU" altLang="ru-RU" sz="2000" i="1" dirty="0" smtClean="0"/>
              <a:t>Звезды </a:t>
            </a:r>
            <a:r>
              <a:rPr lang="ru-RU" altLang="ru-RU" sz="2000" i="1" dirty="0"/>
              <a:t>полка связи 16 воздушной армии 1 Белорусского </a:t>
            </a:r>
            <a:r>
              <a:rPr lang="ru-RU" altLang="ru-RU" sz="2000" i="1" dirty="0" smtClean="0"/>
              <a:t>фронта .Награждён </a:t>
            </a:r>
            <a:r>
              <a:rPr lang="ru-RU" altLang="ru-RU" sz="2000" i="1" dirty="0"/>
              <a:t>медалями «За оборону Сталинграда», «За боевые </a:t>
            </a:r>
            <a:r>
              <a:rPr lang="ru-RU" altLang="ru-RU" sz="2000" i="1" dirty="0" smtClean="0"/>
              <a:t>заслуги</a:t>
            </a:r>
            <a:r>
              <a:rPr lang="ru-RU" altLang="ru-RU" sz="2000" i="1" dirty="0"/>
              <a:t>».</a:t>
            </a:r>
          </a:p>
        </p:txBody>
      </p:sp>
      <p:pic>
        <p:nvPicPr>
          <p:cNvPr id="23560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1071546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3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673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мулявка николай иван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t="25990" r="27243" b="25292"/>
          <a:stretch/>
        </p:blipFill>
        <p:spPr bwMode="auto">
          <a:xfrm>
            <a:off x="1907704" y="1628800"/>
            <a:ext cx="2153791" cy="31607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67250" y="1284288"/>
            <a:ext cx="25019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Мулявка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Николай Иванович</a:t>
            </a:r>
            <a:endParaRPr lang="ru-RU" sz="2400" dirty="0"/>
          </a:p>
        </p:txBody>
      </p:sp>
      <p:pic>
        <p:nvPicPr>
          <p:cNvPr id="24580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1857375"/>
            <a:ext cx="15636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Прямоугольник 3"/>
          <p:cNvSpPr>
            <a:spLocks noChangeArrowheads="1"/>
          </p:cNvSpPr>
          <p:nvPr/>
        </p:nvSpPr>
        <p:spPr bwMode="auto">
          <a:xfrm>
            <a:off x="4211638" y="2454275"/>
            <a:ext cx="41052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i="1" dirty="0"/>
              <a:t>19</a:t>
            </a:r>
            <a:r>
              <a:rPr lang="en-US" altLang="ru-RU" sz="1600" i="1" dirty="0"/>
              <a:t>26</a:t>
            </a:r>
            <a:r>
              <a:rPr lang="ru-RU" altLang="ru-RU" sz="1600" i="1" dirty="0"/>
              <a:t> г.р., старший сержант, в РККА </a:t>
            </a:r>
            <a:r>
              <a:rPr lang="en-US" altLang="ru-RU" sz="1600" i="1" dirty="0"/>
              <a:t>c 1944 </a:t>
            </a:r>
            <a:r>
              <a:rPr lang="ru-RU" altLang="ru-RU" sz="1600" i="1" dirty="0"/>
              <a:t>года, стрелок 2 батальона 23 гвардейского стрелкового полка 8 гвардейской стрелковой Режицкой ордена Ленина Краснознаменной ордена Суворова дивизии имени героя Советского Союза </a:t>
            </a:r>
            <a:r>
              <a:rPr lang="ru-RU" altLang="ru-RU" sz="1600" i="1" dirty="0" smtClean="0"/>
              <a:t>генерал </a:t>
            </a:r>
            <a:r>
              <a:rPr lang="ru-RU" altLang="ru-RU" sz="1600" i="1" dirty="0"/>
              <a:t>–майора И.В. </a:t>
            </a:r>
            <a:r>
              <a:rPr lang="ru-RU" altLang="ru-RU" sz="1600" i="1" dirty="0" smtClean="0"/>
              <a:t>Панфилова. </a:t>
            </a:r>
            <a:r>
              <a:rPr lang="ru-RU" altLang="ru-RU" sz="1600" i="1" dirty="0"/>
              <a:t>Н</a:t>
            </a:r>
            <a:r>
              <a:rPr lang="ru-RU" altLang="ru-RU" sz="1600" i="1" dirty="0" smtClean="0"/>
              <a:t>агражден  двумя медалями </a:t>
            </a:r>
            <a:r>
              <a:rPr lang="ru-RU" altLang="ru-RU" sz="1600" i="1" dirty="0"/>
              <a:t>«За отвагу»</a:t>
            </a:r>
            <a:endParaRPr lang="ru-RU" altLang="ru-RU" sz="1600" dirty="0"/>
          </a:p>
        </p:txBody>
      </p:sp>
      <p:pic>
        <p:nvPicPr>
          <p:cNvPr id="24584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1760538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9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714488"/>
            <a:ext cx="1858963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6248" y="1071546"/>
            <a:ext cx="27892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Михайличенко Валентин Иванович</a:t>
            </a:r>
            <a:endParaRPr lang="ru-RU" sz="2400" dirty="0"/>
          </a:p>
        </p:txBody>
      </p:sp>
      <p:sp>
        <p:nvSpPr>
          <p:cNvPr id="25606" name="Прямоугольник 2"/>
          <p:cNvSpPr>
            <a:spLocks noChangeArrowheads="1"/>
          </p:cNvSpPr>
          <p:nvPr/>
        </p:nvSpPr>
        <p:spPr bwMode="auto">
          <a:xfrm>
            <a:off x="4008438" y="2684463"/>
            <a:ext cx="399258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i="1" dirty="0"/>
              <a:t>Родился 19</a:t>
            </a:r>
            <a:r>
              <a:rPr lang="en-US" altLang="ru-RU" sz="2000" i="1" dirty="0"/>
              <a:t>2</a:t>
            </a:r>
            <a:r>
              <a:rPr lang="ru-RU" altLang="ru-RU" sz="2000" i="1" dirty="0"/>
              <a:t>3 году, </a:t>
            </a:r>
            <a:r>
              <a:rPr lang="ru-RU" altLang="ru-RU" sz="2000" dirty="0"/>
              <a:t>старшина административной службы, </a:t>
            </a:r>
            <a:br>
              <a:rPr lang="ru-RU" altLang="ru-RU" sz="2000" dirty="0"/>
            </a:br>
            <a:r>
              <a:rPr lang="ru-RU" altLang="ru-RU" sz="2000" dirty="0"/>
              <a:t>в РККА с 1942 года.</a:t>
            </a:r>
            <a:r>
              <a:rPr lang="ru-RU" altLang="ru-RU" sz="2000" i="1" dirty="0"/>
              <a:t> Принимал участие в боях под Сталинградом, на Украине, в Германии. Награжден орденом </a:t>
            </a:r>
            <a:r>
              <a:rPr lang="ru-RU" altLang="ru-RU" sz="2000" i="1" dirty="0" smtClean="0"/>
              <a:t>Красной Звезды, </a:t>
            </a:r>
            <a:r>
              <a:rPr lang="ru-RU" altLang="ru-RU" sz="2000" i="1" dirty="0"/>
              <a:t>медалями  «За боевые заслуги», «За отвагу»,</a:t>
            </a:r>
            <a:endParaRPr lang="ru-RU" altLang="ru-RU" sz="2000" dirty="0"/>
          </a:p>
        </p:txBody>
      </p:sp>
      <p:pic>
        <p:nvPicPr>
          <p:cNvPr id="25607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7" y="2214554"/>
            <a:ext cx="1274836" cy="157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1357298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69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подушко иван иван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4" t="26690" r="26764" b="25291"/>
          <a:stretch/>
        </p:blipFill>
        <p:spPr bwMode="auto">
          <a:xfrm>
            <a:off x="1500166" y="1714488"/>
            <a:ext cx="2160240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0562" y="1071546"/>
            <a:ext cx="25019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Подушко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Иван Иванович</a:t>
            </a:r>
            <a:endParaRPr lang="ru-RU" sz="2400" dirty="0"/>
          </a:p>
        </p:txBody>
      </p:sp>
      <p:pic>
        <p:nvPicPr>
          <p:cNvPr id="26628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7" y="2214554"/>
            <a:ext cx="1274836" cy="157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Прямоугольник 3"/>
          <p:cNvSpPr>
            <a:spLocks noChangeArrowheads="1"/>
          </p:cNvSpPr>
          <p:nvPr/>
        </p:nvSpPr>
        <p:spPr bwMode="auto">
          <a:xfrm>
            <a:off x="4357686" y="2428868"/>
            <a:ext cx="3657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1916 г.р., гвардии старший </a:t>
            </a:r>
            <a:r>
              <a:rPr lang="ru-RU" altLang="ru-RU" sz="2000" i="1" dirty="0" smtClean="0"/>
              <a:t>лейтенант</a:t>
            </a:r>
            <a:r>
              <a:rPr lang="ru-RU" altLang="ru-RU" sz="2000" i="1" dirty="0"/>
              <a:t>, в РККА с 1 августа 1941 года, командир роты противотанковых ружей 1336 стрелкового полка 319 стрелковой дивизии 43 армии 2 Прибалтийского фронта. Награждён орденом Красной </a:t>
            </a:r>
            <a:r>
              <a:rPr lang="ru-RU" altLang="ru-RU" sz="2000" i="1" dirty="0" smtClean="0"/>
              <a:t>Звезды.</a:t>
            </a:r>
            <a:endParaRPr lang="ru-RU" altLang="ru-RU" sz="2000" i="1" dirty="0"/>
          </a:p>
        </p:txBody>
      </p:sp>
      <p:pic>
        <p:nvPicPr>
          <p:cNvPr id="26632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1428736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72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сиваш василий иван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2680" r="14103" b="22260"/>
          <a:stretch/>
        </p:blipFill>
        <p:spPr bwMode="auto">
          <a:xfrm>
            <a:off x="1643042" y="1714488"/>
            <a:ext cx="2099945" cy="3019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00500" y="1412875"/>
            <a:ext cx="27178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Сиваш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Василий Иванович</a:t>
            </a:r>
            <a:endParaRPr lang="ru-RU" sz="2400" dirty="0"/>
          </a:p>
        </p:txBody>
      </p:sp>
      <p:pic>
        <p:nvPicPr>
          <p:cNvPr id="27652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1857375"/>
            <a:ext cx="15636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1571612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Прямоугольник 3"/>
          <p:cNvSpPr>
            <a:spLocks noChangeArrowheads="1"/>
          </p:cNvSpPr>
          <p:nvPr/>
        </p:nvSpPr>
        <p:spPr bwMode="auto">
          <a:xfrm>
            <a:off x="4098925" y="2805113"/>
            <a:ext cx="34432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1924 г.р., красноармеец, в РККА с 1942 года, </a:t>
            </a:r>
            <a:r>
              <a:rPr lang="ru-RU" altLang="ru-RU" sz="2000" i="1" dirty="0" smtClean="0"/>
              <a:t>участник освобождения столицы Австрии -Вены. </a:t>
            </a:r>
            <a:r>
              <a:rPr lang="ru-RU" altLang="ru-RU" sz="2000" i="1" dirty="0"/>
              <a:t>Н</a:t>
            </a:r>
            <a:r>
              <a:rPr lang="ru-RU" altLang="ru-RU" sz="2000" i="1" dirty="0" smtClean="0"/>
              <a:t>агражден </a:t>
            </a:r>
            <a:r>
              <a:rPr lang="ru-RU" altLang="ru-RU" sz="2000" i="1" dirty="0"/>
              <a:t>медалью «За отвагу»</a:t>
            </a:r>
            <a:endParaRPr lang="ru-RU" altLang="ru-RU" sz="20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36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суслик александр павл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5" t="26807" r="26282" b="25758"/>
          <a:stretch/>
        </p:blipFill>
        <p:spPr bwMode="auto">
          <a:xfrm>
            <a:off x="1571604" y="1500174"/>
            <a:ext cx="2365841" cy="31919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9124" y="928670"/>
            <a:ext cx="2935288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Суслик 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Александр Павлович</a:t>
            </a:r>
            <a:endParaRPr lang="ru-RU" sz="2400" dirty="0"/>
          </a:p>
        </p:txBody>
      </p:sp>
      <p:pic>
        <p:nvPicPr>
          <p:cNvPr id="28676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5" y="2143116"/>
            <a:ext cx="1332608" cy="164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Прямоугольник 3"/>
          <p:cNvSpPr>
            <a:spLocks noChangeArrowheads="1"/>
          </p:cNvSpPr>
          <p:nvPr/>
        </p:nvSpPr>
        <p:spPr bwMode="auto">
          <a:xfrm>
            <a:off x="4286248" y="2500306"/>
            <a:ext cx="421484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i="1" dirty="0"/>
              <a:t>1917 г.р., гвардии сержант, в РККА с 1937 года, в войне с июня 1941 года, водитель боевой машины реактивной артиллерии БМ-13  («Катюша») </a:t>
            </a:r>
            <a:r>
              <a:rPr lang="ru-RU" altLang="ru-RU" sz="2000" i="1" dirty="0" smtClean="0"/>
              <a:t>39 </a:t>
            </a:r>
            <a:r>
              <a:rPr lang="ru-RU" altLang="ru-RU" sz="2000" i="1" dirty="0"/>
              <a:t>гвардейского миномётного ордена Красной Звезды полка </a:t>
            </a:r>
            <a:r>
              <a:rPr lang="ru-RU" altLang="ru-RU" sz="2000" i="1" dirty="0" smtClean="0"/>
              <a:t>11 </a:t>
            </a:r>
            <a:r>
              <a:rPr lang="ru-RU" altLang="ru-RU" sz="2000" i="1" dirty="0"/>
              <a:t>Прибалтийского фронта, награжден медалью </a:t>
            </a:r>
            <a:r>
              <a:rPr lang="ru-RU" altLang="ru-RU" sz="2000" i="1" dirty="0" smtClean="0"/>
              <a:t>«</a:t>
            </a:r>
            <a:r>
              <a:rPr lang="ru-RU" altLang="ru-RU" sz="2000" i="1" dirty="0"/>
              <a:t>З</a:t>
            </a:r>
            <a:r>
              <a:rPr lang="ru-RU" altLang="ru-RU" sz="2000" i="1" dirty="0" smtClean="0"/>
              <a:t>а </a:t>
            </a:r>
            <a:r>
              <a:rPr lang="ru-RU" altLang="ru-RU" sz="2000" i="1" dirty="0"/>
              <a:t>отвагу»</a:t>
            </a:r>
            <a:endParaRPr lang="ru-RU" altLang="ru-RU" sz="2000" dirty="0"/>
          </a:p>
        </p:txBody>
      </p:sp>
      <p:pic>
        <p:nvPicPr>
          <p:cNvPr id="28680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1214422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500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руденко михаил тарас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4" t="26573" r="27243" b="26224"/>
          <a:stretch/>
        </p:blipFill>
        <p:spPr bwMode="auto">
          <a:xfrm>
            <a:off x="1571604" y="1571612"/>
            <a:ext cx="2117219" cy="31569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7686" y="1071546"/>
            <a:ext cx="27178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Руденко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Михаил Тарасович</a:t>
            </a:r>
            <a:endParaRPr lang="ru-RU" sz="2400" dirty="0"/>
          </a:p>
        </p:txBody>
      </p:sp>
      <p:pic>
        <p:nvPicPr>
          <p:cNvPr id="29700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7" y="2365761"/>
            <a:ext cx="1152555" cy="142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Прямоугольник 3"/>
          <p:cNvSpPr>
            <a:spLocks noChangeArrowheads="1"/>
          </p:cNvSpPr>
          <p:nvPr/>
        </p:nvSpPr>
        <p:spPr bwMode="auto">
          <a:xfrm>
            <a:off x="4286248" y="2500306"/>
            <a:ext cx="378621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i="1" dirty="0"/>
              <a:t>1900 г.р., гвардии казак, в РККА с  сентября 1941 года, ездовой комендантского эскадрона 5 гвардейского Донского  казачьего </a:t>
            </a:r>
            <a:r>
              <a:rPr lang="ru-RU" altLang="ru-RU" sz="2000" i="1" dirty="0" smtClean="0"/>
              <a:t>кавалерийского корпуса.Награжден </a:t>
            </a:r>
            <a:r>
              <a:rPr lang="ru-RU" altLang="ru-RU" sz="2000" i="1" dirty="0"/>
              <a:t>медалями «За боевые заслуги», «За отвагу»</a:t>
            </a:r>
            <a:endParaRPr lang="ru-RU" altLang="ru-RU" sz="2000" dirty="0"/>
          </a:p>
        </p:txBody>
      </p:sp>
      <p:pic>
        <p:nvPicPr>
          <p:cNvPr id="29704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1357298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98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пономаренко василий мирон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26340" r="27564" b="26224"/>
          <a:stretch/>
        </p:blipFill>
        <p:spPr bwMode="auto">
          <a:xfrm>
            <a:off x="1714480" y="1571612"/>
            <a:ext cx="2388870" cy="3400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1000108"/>
            <a:ext cx="22796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Пономаренко 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Василий Миронович</a:t>
            </a:r>
            <a:endParaRPr lang="ru-RU" sz="2400" dirty="0"/>
          </a:p>
        </p:txBody>
      </p:sp>
      <p:pic>
        <p:nvPicPr>
          <p:cNvPr id="30724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7" y="2214554"/>
            <a:ext cx="1274836" cy="157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Прямоугольник 3"/>
          <p:cNvSpPr>
            <a:spLocks noChangeArrowheads="1"/>
          </p:cNvSpPr>
          <p:nvPr/>
        </p:nvSpPr>
        <p:spPr bwMode="auto">
          <a:xfrm>
            <a:off x="4500562" y="2571744"/>
            <a:ext cx="378621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i="1" dirty="0"/>
              <a:t>1898 г.р.,, в РККА с 1941 года, член ВКП(б),политрук </a:t>
            </a:r>
            <a:r>
              <a:rPr lang="ru-RU" altLang="ru-RU" sz="2000" i="1" dirty="0" smtClean="0"/>
              <a:t> </a:t>
            </a:r>
            <a:r>
              <a:rPr lang="ru-RU" altLang="ru-RU" sz="2000" i="1" dirty="0"/>
              <a:t>мотострелковой роты ПТР (противотанковых ружей) 1 батальона 40 отдельной мотострелковой бригады Северо-Кавказкого </a:t>
            </a:r>
            <a:r>
              <a:rPr lang="ru-RU" altLang="ru-RU" sz="2000" i="1" dirty="0" smtClean="0"/>
              <a:t>фронта. </a:t>
            </a:r>
            <a:r>
              <a:rPr lang="ru-RU" altLang="ru-RU" sz="2000" i="1" dirty="0"/>
              <a:t>Н</a:t>
            </a:r>
            <a:r>
              <a:rPr lang="ru-RU" altLang="ru-RU" sz="2000" i="1" dirty="0" smtClean="0"/>
              <a:t>агражден </a:t>
            </a:r>
            <a:r>
              <a:rPr lang="ru-RU" altLang="ru-RU" sz="2000" i="1" dirty="0"/>
              <a:t>орденом </a:t>
            </a:r>
            <a:r>
              <a:rPr lang="ru-RU" altLang="ru-RU" sz="2000" i="1" dirty="0" smtClean="0"/>
              <a:t>Красного Знамени</a:t>
            </a:r>
            <a:endParaRPr lang="ru-RU" altLang="ru-RU" sz="2000" dirty="0"/>
          </a:p>
        </p:txBody>
      </p:sp>
      <p:pic>
        <p:nvPicPr>
          <p:cNvPr id="30728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1357298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163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хорунжий иван лавреньтье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889" r="51260" b="7222"/>
          <a:stretch/>
        </p:blipFill>
        <p:spPr bwMode="auto">
          <a:xfrm>
            <a:off x="2195736" y="1776411"/>
            <a:ext cx="2106930" cy="33051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33875" y="1547813"/>
            <a:ext cx="29337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Хорунжий 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Иван Лаврентьевич</a:t>
            </a:r>
            <a:endParaRPr lang="ru-RU" sz="2400" dirty="0"/>
          </a:p>
        </p:txBody>
      </p:sp>
      <p:pic>
        <p:nvPicPr>
          <p:cNvPr id="31748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1857375"/>
            <a:ext cx="15636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Прямоугольник 3"/>
          <p:cNvSpPr>
            <a:spLocks noChangeArrowheads="1"/>
          </p:cNvSpPr>
          <p:nvPr/>
        </p:nvSpPr>
        <p:spPr bwMode="auto">
          <a:xfrm>
            <a:off x="4486275" y="2873375"/>
            <a:ext cx="28305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1921г.р., в РККА с 1942 года, награжден орденом Отечественной войны </a:t>
            </a:r>
            <a:r>
              <a:rPr lang="en-US" altLang="ru-RU" sz="2000" i="1" dirty="0"/>
              <a:t>II </a:t>
            </a:r>
            <a:r>
              <a:rPr lang="ru-RU" altLang="ru-RU" sz="2000" i="1" dirty="0"/>
              <a:t>степени </a:t>
            </a:r>
            <a:endParaRPr lang="ru-RU" altLang="ru-RU" sz="2000" dirty="0"/>
          </a:p>
        </p:txBody>
      </p:sp>
      <p:pic>
        <p:nvPicPr>
          <p:cNvPr id="31752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1643050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15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944216"/>
          </a:xfrm>
        </p:spPr>
        <p:txBody>
          <a:bodyPr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000" b="1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нашей школе стало доброй традицией:</a:t>
            </a:r>
            <a:br>
              <a:rPr lang="ru-RU" sz="2000" b="1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Проведение </a:t>
            </a:r>
            <a:r>
              <a:rPr lang="ru-RU" sz="2000" b="1" dirty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экскурсий, музейных уроков, классных часов, внеклассных мероприятий</a:t>
            </a:r>
            <a:br>
              <a:rPr lang="ru-RU" sz="2000" b="1" dirty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ln>
                  <a:noFill/>
                </a:ln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Встреча с ветеранами ВОВ и труда, локальных войн и конфликтов, почетными жителями села, выпускниками школы</a:t>
            </a:r>
          </a:p>
        </p:txBody>
      </p:sp>
      <p:pic>
        <p:nvPicPr>
          <p:cNvPr id="1026" name="Picture 2" descr="C:\Users\МОУ Отрадовская СОШ\Desktop\Фото музей МБОУ отрадовская СОШ\IMG_37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678" y="3068960"/>
            <a:ext cx="3836095" cy="287312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ОУ Отрадовская СОШ\Pictures\месячник оборонно-м\DSC049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064572"/>
            <a:ext cx="3744416" cy="280734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0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часнык александр степан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5" t="27622" r="27404" b="25175"/>
          <a:stretch/>
        </p:blipFill>
        <p:spPr bwMode="auto">
          <a:xfrm>
            <a:off x="1500166" y="1714488"/>
            <a:ext cx="2460625" cy="3571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57752" y="1214422"/>
            <a:ext cx="22828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Часнык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Александр Степанович</a:t>
            </a:r>
            <a:endParaRPr lang="ru-RU" sz="2400" dirty="0"/>
          </a:p>
        </p:txBody>
      </p:sp>
      <p:pic>
        <p:nvPicPr>
          <p:cNvPr id="32772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9" y="2285992"/>
            <a:ext cx="1217064" cy="150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Прямоугольник 3"/>
          <p:cNvSpPr>
            <a:spLocks noChangeArrowheads="1"/>
          </p:cNvSpPr>
          <p:nvPr/>
        </p:nvSpPr>
        <p:spPr bwMode="auto">
          <a:xfrm>
            <a:off x="4572000" y="2428868"/>
            <a:ext cx="371316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i="1" dirty="0"/>
              <a:t>1923 г.р., гвардии сержант, в РККА 1941 года, член ВКП(Б), старший автоматчик 50 отдельного </a:t>
            </a:r>
            <a:r>
              <a:rPr lang="ru-RU" altLang="ru-RU" sz="2000" i="1" dirty="0" smtClean="0"/>
              <a:t>отряда </a:t>
            </a:r>
            <a:r>
              <a:rPr lang="ru-RU" altLang="ru-RU" sz="2000" i="1" dirty="0"/>
              <a:t>Северо-Западного </a:t>
            </a:r>
            <a:r>
              <a:rPr lang="ru-RU" altLang="ru-RU" sz="2000" i="1" dirty="0" smtClean="0"/>
              <a:t>фронта. Награжден орденом Отечественной войны  2-ой степени</a:t>
            </a:r>
            <a:endParaRPr lang="ru-RU" altLang="ru-RU" sz="2000" i="1" dirty="0"/>
          </a:p>
        </p:txBody>
      </p:sp>
      <p:pic>
        <p:nvPicPr>
          <p:cNvPr id="32776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1500174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08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шмыгун иван кононо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4" t="26573" r="27243" b="25059"/>
          <a:stretch/>
        </p:blipFill>
        <p:spPr bwMode="auto">
          <a:xfrm>
            <a:off x="1643042" y="1643050"/>
            <a:ext cx="2144519" cy="30134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7686" y="1000108"/>
            <a:ext cx="27368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Шмыгун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Иван Кононович</a:t>
            </a:r>
            <a:endParaRPr lang="ru-RU" sz="2400" dirty="0"/>
          </a:p>
        </p:txBody>
      </p:sp>
      <p:pic>
        <p:nvPicPr>
          <p:cNvPr id="34820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7" y="2214554"/>
            <a:ext cx="1274836" cy="157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Прямоугольник 3"/>
          <p:cNvSpPr>
            <a:spLocks noChangeArrowheads="1"/>
          </p:cNvSpPr>
          <p:nvPr/>
        </p:nvSpPr>
        <p:spPr bwMode="auto">
          <a:xfrm>
            <a:off x="4429124" y="1928802"/>
            <a:ext cx="367647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i="1" dirty="0"/>
              <a:t>1912 г.р., гвардии рядовой, в РККА с августа 1941 года, орудийный номер боевой машины реактивной артиллерии БМ-13 («Катюша») 58 гвардейского минометного Днепропетровского полка 3 Украинского фронта, награжден орденом </a:t>
            </a:r>
            <a:r>
              <a:rPr lang="ru-RU" altLang="ru-RU" sz="2000" i="1" dirty="0" smtClean="0"/>
              <a:t>   Красной Звезды.</a:t>
            </a:r>
            <a:endParaRPr lang="ru-RU" altLang="ru-RU" sz="2000" dirty="0"/>
          </a:p>
        </p:txBody>
      </p:sp>
      <p:pic>
        <p:nvPicPr>
          <p:cNvPr id="34824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4" y="1214422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9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узей\ветераны вов\юрченко николай исаевич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26573" r="26443" b="25292"/>
          <a:stretch/>
        </p:blipFill>
        <p:spPr bwMode="auto">
          <a:xfrm>
            <a:off x="1571604" y="1714488"/>
            <a:ext cx="2185452" cy="29791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9124" y="1071546"/>
            <a:ext cx="27178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Юрченко </a:t>
            </a:r>
            <a:endParaRPr lang="ru-RU" sz="2400" dirty="0"/>
          </a:p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Николай Исаевич</a:t>
            </a:r>
            <a:endParaRPr lang="ru-RU" sz="2400" dirty="0"/>
          </a:p>
        </p:txBody>
      </p:sp>
      <p:pic>
        <p:nvPicPr>
          <p:cNvPr id="36868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7" y="2214554"/>
            <a:ext cx="1274836" cy="157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Прямоугольник 4"/>
          <p:cNvSpPr>
            <a:spLocks noChangeArrowheads="1"/>
          </p:cNvSpPr>
          <p:nvPr/>
        </p:nvSpPr>
        <p:spPr bwMode="auto">
          <a:xfrm>
            <a:off x="4714876" y="2500306"/>
            <a:ext cx="352266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i="1" dirty="0"/>
              <a:t>1912 г.р., красноармеец, в РККА с июля 1941 года, минер 67 Военно-Строительного отряда 23 УВПС 27 УОС РГК 1 Белорусского </a:t>
            </a:r>
            <a:r>
              <a:rPr lang="ru-RU" altLang="ru-RU" sz="2000" i="1" dirty="0" smtClean="0"/>
              <a:t>фронта. </a:t>
            </a:r>
            <a:r>
              <a:rPr lang="ru-RU" altLang="ru-RU" sz="2000" i="1" dirty="0"/>
              <a:t>Н</a:t>
            </a:r>
            <a:r>
              <a:rPr lang="ru-RU" altLang="ru-RU" sz="2000" i="1" dirty="0" smtClean="0"/>
              <a:t>агражден </a:t>
            </a:r>
            <a:r>
              <a:rPr lang="ru-RU" altLang="ru-RU" sz="2000" i="1" dirty="0"/>
              <a:t>орденом </a:t>
            </a:r>
            <a:r>
              <a:rPr lang="ru-RU" altLang="ru-RU" sz="2000" i="1" dirty="0" smtClean="0"/>
              <a:t>Красной Звезды, </a:t>
            </a:r>
            <a:r>
              <a:rPr lang="ru-RU" altLang="ru-RU" sz="2000" i="1" dirty="0"/>
              <a:t>медалью «За отвагу»</a:t>
            </a:r>
            <a:endParaRPr lang="ru-RU" altLang="ru-RU" sz="2000" dirty="0"/>
          </a:p>
        </p:txBody>
      </p:sp>
      <p:pic>
        <p:nvPicPr>
          <p:cNvPr id="36872" name="Picture 7" descr="Я помню,я горжус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1357298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10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74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музей\карапетя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500174"/>
            <a:ext cx="1885204" cy="3090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643438" y="1000108"/>
            <a:ext cx="21431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50800" algn="tl">
                    <a:srgbClr val="000000"/>
                  </a:outerShdw>
                </a:effectLst>
              </a:rPr>
              <a:t>Карапетян Лидия Дмитриевна</a:t>
            </a:r>
            <a:endParaRPr lang="ru-RU" sz="2400" dirty="0"/>
          </a:p>
        </p:txBody>
      </p:sp>
      <p:sp>
        <p:nvSpPr>
          <p:cNvPr id="37892" name="Прямоугольник 2"/>
          <p:cNvSpPr>
            <a:spLocks noChangeArrowheads="1"/>
          </p:cNvSpPr>
          <p:nvPr/>
        </p:nvSpPr>
        <p:spPr bwMode="auto">
          <a:xfrm>
            <a:off x="3357554" y="2214554"/>
            <a:ext cx="485778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i="1" dirty="0"/>
              <a:t>Родилась в 1923 году. В 1941 году после окончания курсов телеграфистов в городе Горьком начался  ее боевой путь в 571 </a:t>
            </a:r>
            <a:r>
              <a:rPr lang="ru-RU" altLang="ru-RU" sz="2000" i="1" dirty="0" smtClean="0"/>
              <a:t>батальоне связи </a:t>
            </a:r>
            <a:r>
              <a:rPr lang="ru-RU" altLang="ru-RU" sz="2000" i="1" dirty="0"/>
              <a:t>52 стрелковой армии. Встретила Победу  в Берлине. Награждена медалями «За боевые заслуги», «За взятие Берлина»</a:t>
            </a:r>
            <a:endParaRPr lang="ru-RU" altLang="ru-RU" sz="20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500958" y="5572140"/>
            <a:ext cx="1182688" cy="914400"/>
            <a:chOff x="6470650" y="4464050"/>
            <a:chExt cx="1182688" cy="914400"/>
          </a:xfrm>
        </p:grpSpPr>
        <p:pic>
          <p:nvPicPr>
            <p:cNvPr id="6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 descr="Я помню,я горжус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1142984"/>
            <a:ext cx="773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://pic4you.ru/allimage/y2011/07-07/12216/103146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306"/>
            <a:ext cx="1274836" cy="157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84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D:\музей\карап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5" y="764704"/>
            <a:ext cx="4085883" cy="280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D:\музей\сусл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7" y="3565525"/>
            <a:ext cx="4129499" cy="277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 descr="D:\музей\в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764705"/>
            <a:ext cx="4105687" cy="277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556" y="3861048"/>
            <a:ext cx="3960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Вам всем, кто вынес   страшную войну    - 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тылу и на полях  сражений ,  Принес победную весну      -    Поклон и память поколений  </a:t>
            </a:r>
            <a:r>
              <a:rPr lang="ru-RU" sz="2000" dirty="0" smtClean="0"/>
              <a:t>!                     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140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581128"/>
            <a:ext cx="8183880" cy="122413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Мы помним, мы гордимся!!!</a:t>
            </a:r>
            <a:endParaRPr lang="ru-RU" sz="40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9 мая\IMG_38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414198"/>
            <a:ext cx="3932238" cy="295090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3" descr="E:\9 мая\IMG_38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0" y="1414727"/>
            <a:ext cx="3930650" cy="287836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grpSp>
        <p:nvGrpSpPr>
          <p:cNvPr id="8" name="Группа 7"/>
          <p:cNvGrpSpPr/>
          <p:nvPr/>
        </p:nvGrpSpPr>
        <p:grpSpPr>
          <a:xfrm>
            <a:off x="7452320" y="4941168"/>
            <a:ext cx="1182688" cy="914400"/>
            <a:chOff x="6470650" y="4464050"/>
            <a:chExt cx="1182688" cy="914400"/>
          </a:xfrm>
        </p:grpSpPr>
        <p:pic>
          <p:nvPicPr>
            <p:cNvPr id="9" name="Picture 13" descr="Пилотка рядового на цветах. С праздником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650" y="4464050"/>
              <a:ext cx="118268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Свеча голубая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788" y="4679950"/>
              <a:ext cx="984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2348880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6474"/>
            <a:ext cx="8712968" cy="64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13" descr="сканирование000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17164"/>
          <a:stretch>
            <a:fillRect/>
          </a:stretch>
        </p:blipFill>
        <p:spPr>
          <a:xfrm>
            <a:off x="4413268" y="1340768"/>
            <a:ext cx="2607004" cy="2273956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Объект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8917" name="Rectangle 11"/>
          <p:cNvSpPr>
            <a:spLocks noGrp="1" noChangeArrowheads="1"/>
          </p:cNvSpPr>
          <p:nvPr>
            <p:ph sz="quarter" idx="3"/>
          </p:nvPr>
        </p:nvSpPr>
        <p:spPr>
          <a:xfrm>
            <a:off x="611560" y="692696"/>
            <a:ext cx="3130148" cy="5328592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FontTx/>
              <a:buNone/>
            </a:pPr>
            <a:r>
              <a:rPr lang="ru-RU" sz="2000" b="1" dirty="0" smtClean="0"/>
              <a:t>Ежегодно в школе проводятся встречи с ветеранами войны и труда, отмечаются юбилейные даты, посвящённые героическому прошлому страны; уроки Мужества, посвящённые Дню защитника  Отечества, Дню Победы</a:t>
            </a:r>
            <a:r>
              <a:rPr lang="ru-RU" sz="2000" b="1" dirty="0"/>
              <a:t>; конкурсы инсценированной </a:t>
            </a:r>
            <a:r>
              <a:rPr lang="ru-RU" sz="2000" b="1" dirty="0" smtClean="0"/>
              <a:t>военной песни, благотворительные акции «Герои живут рядом», «Ветеран». </a:t>
            </a:r>
            <a:endParaRPr lang="ru-RU" sz="2400" dirty="0" smtClean="0"/>
          </a:p>
        </p:txBody>
      </p:sp>
      <p:pic>
        <p:nvPicPr>
          <p:cNvPr id="43014" name="Picture 17" descr="SDC1544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40152" y="2708920"/>
            <a:ext cx="2542729" cy="2068433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M:\11 кл фото\DSC04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93096"/>
            <a:ext cx="335457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642918"/>
            <a:ext cx="8229600" cy="10795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Экспозиция «Поклонимся великим тем годам»</a:t>
            </a:r>
          </a:p>
        </p:txBody>
      </p:sp>
      <p:pic>
        <p:nvPicPr>
          <p:cNvPr id="37891" name="Picture 7" descr="IMG_12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132856"/>
            <a:ext cx="4104456" cy="3312368"/>
          </a:xfrm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5500688" y="2500313"/>
            <a:ext cx="2786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dirty="0"/>
          </a:p>
        </p:txBody>
      </p:sp>
      <p:pic>
        <p:nvPicPr>
          <p:cNvPr id="37895" name="Picture 7" descr="C:\Documents and Settings\Admin\Рабочий стол\SDC17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988840"/>
            <a:ext cx="2643188" cy="3678237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/>
          </p:nvPr>
        </p:nvSpPr>
        <p:spPr>
          <a:xfrm>
            <a:off x="457200" y="476671"/>
            <a:ext cx="8229600" cy="720081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Экспозиция: «Достойная смена солдат Победы»</a:t>
            </a:r>
          </a:p>
        </p:txBody>
      </p:sp>
      <p:pic>
        <p:nvPicPr>
          <p:cNvPr id="40963" name="Picture 7" descr="IMG_1245"/>
          <p:cNvPicPr>
            <a:picLocks noChangeAspect="1" noChangeArrowheads="1"/>
          </p:cNvPicPr>
          <p:nvPr/>
        </p:nvPicPr>
        <p:blipFill>
          <a:blip r:embed="rId2" cstate="print"/>
          <a:srcRect l="4913" r="4384"/>
          <a:stretch>
            <a:fillRect/>
          </a:stretch>
        </p:blipFill>
        <p:spPr bwMode="auto">
          <a:xfrm>
            <a:off x="1619672" y="1052736"/>
            <a:ext cx="5715000" cy="472440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36904" cy="2016224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Волонтерский отряд «Горячие сердца» оказывает помощь землякам-ветеранам Великой Отечественной войны, ухаживает за военными мемориальными памятниками.     С приходом долгожданной весны потянулись учащиеся МБОУ </a:t>
            </a:r>
            <a:r>
              <a:rPr lang="ru-RU" sz="1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Отрадовская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СОШ к памятным местам села, чтобы благоустроить их территорию.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:\7 класс фото мемориал\IMG_38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54" y="2708920"/>
            <a:ext cx="583654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2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588088"/>
          </a:xfrm>
        </p:spPr>
      </p:pic>
      <p:pic>
        <p:nvPicPr>
          <p:cNvPr id="5" name="multikeys_-_o_toy_vesne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01090" y="6705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000" numSld="56">
                <p:cTn id="7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3548</TotalTime>
  <Words>1671</Words>
  <Application>Microsoft Office PowerPoint</Application>
  <PresentationFormat>Экран (4:3)</PresentationFormat>
  <Paragraphs>226</Paragraphs>
  <Slides>46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Аспект</vt:lpstr>
      <vt:lpstr>ГЕРОИ БЫЛЫХ ВРЕМЕН</vt:lpstr>
      <vt:lpstr>Презентация PowerPoint</vt:lpstr>
      <vt:lpstr> </vt:lpstr>
      <vt:lpstr>В нашей школе стало доброй традицией: Проведение экскурсий, музейных уроков, классных часов, внеклассных мероприятий Встреча с ветеранами ВОВ и труда, локальных войн и конфликтов, почетными жителями села, выпускниками школы</vt:lpstr>
      <vt:lpstr>Презентация PowerPoint</vt:lpstr>
      <vt:lpstr>Экспозиция «Поклонимся великим тем годам»</vt:lpstr>
      <vt:lpstr>Презентация PowerPoint</vt:lpstr>
      <vt:lpstr>  Волонтерский отряд «Горячие сердца» оказывает помощь землякам-ветеранам Великой Отечественной войны, ухаживает за военными мемориальными памятниками.     С приходом долгожданной весны потянулись учащиеся МБОУ Отрадовская СОШ к памятным местам села, чтобы благоустроить их территорию.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Мы помним, мы гордимся!!!</vt:lpstr>
      <vt:lpstr>Презентация PowerPoint</vt:lpstr>
    </vt:vector>
  </TitlesOfParts>
  <Company>SamForum.ws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Герои былых времен</dc:title>
  <dc:creator>Косивченко Ю.И.</dc:creator>
  <cp:keywords>Страна с великой историей</cp:keywords>
  <cp:lastModifiedBy>МОУ Отрадовская СОШ</cp:lastModifiedBy>
  <cp:revision>126</cp:revision>
  <dcterms:created xsi:type="dcterms:W3CDTF">2012-04-08T09:26:17Z</dcterms:created>
  <dcterms:modified xsi:type="dcterms:W3CDTF">2017-05-15T09:34:30Z</dcterms:modified>
</cp:coreProperties>
</file>