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9" r:id="rId5"/>
    <p:sldId id="271" r:id="rId6"/>
    <p:sldId id="265" r:id="rId7"/>
    <p:sldId id="268" r:id="rId8"/>
    <p:sldId id="269" r:id="rId9"/>
    <p:sldId id="267" r:id="rId10"/>
    <p:sldId id="270" r:id="rId11"/>
    <p:sldId id="264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74CB-D735-4337-8B5D-D28F42F0F62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DFA0-A289-4C4C-9A6A-488D57C3B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DFA0-A289-4C4C-9A6A-488D57C3B5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DFA0-A289-4C4C-9A6A-488D57C3B5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DFA0-A289-4C4C-9A6A-488D57C3B5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DFA0-A289-4C4C-9A6A-488D57C3B5B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1CFDA-F643-42D6-807A-C4F2CA307C8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F44B0-8380-4EBA-809E-682331D8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59;&#1088;&#1086;&#1082;%20&#1087;&#1072;&#1084;&#1103;&#1090;&#1080;\&#1052;&#1080;&#1085;&#1091;&#1090;.&#1084;&#1086;&#1083;&#1095;&#1072;&#1085;&#1080;&#1103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59;&#1088;&#1086;&#1082;%20&#1087;&#1072;&#1084;&#1103;&#1090;&#1080;\muzyka_voennyh_let_-_Na_bezymyannoj_vysote_(xMusic.me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викторина\911621_ramki-na-9-maya.jpg"/>
          <p:cNvPicPr>
            <a:picLocks noChangeAspect="1" noChangeArrowheads="1"/>
          </p:cNvPicPr>
          <p:nvPr/>
        </p:nvPicPr>
        <p:blipFill>
          <a:blip r:embed="rId4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js-dev2.telecom-assist.ru/upload/resize_cache/main/c2d/800_800_1/c2dd46f8d8a5f6adf3ac565d5f3403a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42"/>
            <a:ext cx="914400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Минут.молч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71472" y="5786454"/>
            <a:ext cx="530227" cy="53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викторина\911621_ramki-na-9-maya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1" name="Picture 1" descr="C:\Users\Пользователь\Desktop\Урок памяти\zELrf9s9IP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428605"/>
            <a:ext cx="4798234" cy="642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00760" y="2643182"/>
            <a:ext cx="28841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Рядовой запаса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Фёдор Васильевич.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викторина\911621_ramki-na-9-maya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C:\Users\Пользователь\Desktop\Урок памяти\zGdnrdgcJW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285728"/>
            <a:ext cx="4795325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500694" y="2214554"/>
            <a:ext cx="385762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Гвардии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капитан запаса.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Смоляных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Василий Иванович.</a:t>
            </a:r>
            <a:endParaRPr kumimoji="0" lang="ru-RU" sz="26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Пользователь\Desktop\викторина\новый коллаж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-71438"/>
            <a:ext cx="6929438" cy="6929438"/>
          </a:xfrm>
          <a:prstGeom prst="rect">
            <a:avLst/>
          </a:prstGeom>
          <a:noFill/>
        </p:spPr>
      </p:pic>
      <p:pic>
        <p:nvPicPr>
          <p:cNvPr id="5" name="muzyka_voennyh_let_-_Na_bezymyannoj_vysote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4643446"/>
            <a:ext cx="785849" cy="78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викторина\911621_ramki-na-9-maya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14678" y="785794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1941-1945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Урок памяти\ef6adf56d58b391df43ecb7bc3cbe16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209" y="0"/>
            <a:ext cx="466379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ользователь\Desktop\Урок памяти\fashiz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071810"/>
            <a:ext cx="5134803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Пользователь\Desktop\Урок памяти\1336315929_1627_2080671377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3055" y="2857496"/>
            <a:ext cx="553094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Пользователь\Desktop\Урок памяти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86412" cy="349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million-wallpapers.ru/wallpapers/4/6/14095696215873209356/9-maya-zvezda-solda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www.fonstola.ru/pic/201201/1280x720/fonstola.ru-67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71502" y="1000108"/>
            <a:ext cx="9215502" cy="1323439"/>
          </a:xfrm>
          <a:prstGeom prst="rect">
            <a:avLst/>
          </a:prstGeom>
          <a:solidFill>
            <a:schemeClr val="accent2">
              <a:lumMod val="75000"/>
              <a:alpha val="41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Герои Советского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Союза-Земляки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викторина\911621_ramki-na-9-maya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C:\Users\Пользователь\Desktop\Урок памяти\VWc-PYEUW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355794"/>
            <a:ext cx="4786346" cy="650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882209" y="2571744"/>
            <a:ext cx="32617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Рядовой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Ерохин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Михаил Григорьевич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викторина\911621_ramki-na-9-maya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 descr="C:\Users\Пользователь\Desktop\Урок памяти\z-TCmTyR4H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6318"/>
            <a:ext cx="4848224" cy="666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857884" y="2500306"/>
            <a:ext cx="3139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Капитан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Карпенко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Николай  Иванович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викторина\911621_ramki-na-9-maya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69" name="Picture 1" descr="C:\Users\Пользователь\Desktop\Урок памяти\E1PU9jx3h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4015"/>
            <a:ext cx="4714908" cy="670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86446" y="2285992"/>
            <a:ext cx="34083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сержант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Коршунов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Константин Иванович.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викторина\911621_ramki-na-9-maya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5" name="Picture 1" descr="C:\Users\Пользователь\Desktop\Урок памяти\DcTHNoheZO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340725"/>
            <a:ext cx="4857784" cy="651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923310" y="2500306"/>
            <a:ext cx="32206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Гвардии старшей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сержант запаса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Бочаров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 Лукьянович.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викторина\911621_ramki-na-9-maya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C:\Users\Пользователь\Desktop\Урок памяти\JqMJphmzx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479208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857884" y="2428868"/>
            <a:ext cx="30597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Майор запаса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Стромкин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Леонид Леонидович.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366</TotalTime>
  <Words>60</Words>
  <Application>Microsoft Office PowerPoint</Application>
  <PresentationFormat>Экран (4:3)</PresentationFormat>
  <Paragraphs>31</Paragraphs>
  <Slides>12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34</cp:revision>
  <dcterms:created xsi:type="dcterms:W3CDTF">2017-05-01T21:59:08Z</dcterms:created>
  <dcterms:modified xsi:type="dcterms:W3CDTF">2017-05-19T19:50:16Z</dcterms:modified>
</cp:coreProperties>
</file>