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4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12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46371-4649-479D-BAC4-DF443C364EDE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26890-B69F-4AFB-89CB-D9D102509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46371-4649-479D-BAC4-DF443C364EDE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26890-B69F-4AFB-89CB-D9D102509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46371-4649-479D-BAC4-DF443C364EDE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26890-B69F-4AFB-89CB-D9D102509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46371-4649-479D-BAC4-DF443C364EDE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26890-B69F-4AFB-89CB-D9D102509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46371-4649-479D-BAC4-DF443C364EDE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26890-B69F-4AFB-89CB-D9D102509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46371-4649-479D-BAC4-DF443C364EDE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26890-B69F-4AFB-89CB-D9D102509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46371-4649-479D-BAC4-DF443C364EDE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26890-B69F-4AFB-89CB-D9D102509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46371-4649-479D-BAC4-DF443C364EDE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26890-B69F-4AFB-89CB-D9D102509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46371-4649-479D-BAC4-DF443C364EDE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26890-B69F-4AFB-89CB-D9D102509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46371-4649-479D-BAC4-DF443C364EDE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26890-B69F-4AFB-89CB-D9D102509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46371-4649-479D-BAC4-DF443C364EDE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26890-B69F-4AFB-89CB-D9D102509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46371-4649-479D-BAC4-DF443C364EDE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26890-B69F-4AFB-89CB-D9D102509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p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857356" y="1643050"/>
            <a:ext cx="58579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История музея </a:t>
            </a:r>
            <a:endParaRPr lang="ru-RU" sz="6000" b="1" i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6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«ИСКАТЕЛЬ»</a:t>
            </a:r>
            <a:endParaRPr lang="ru-RU" sz="6000" b="1" dirty="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4929190" y="4071942"/>
            <a:ext cx="328614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Наша школа 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является одним из бесспорных лидеров в патриотическом воспитании подрастающего поколения. Музей, созданный на её базе признан самым лучшим из шести школьных музеев Новошахтинска.</a:t>
            </a:r>
            <a:endParaRPr kumimoji="0" lang="ru-RU" sz="1600" b="1" i="0" u="none" strike="noStrike" cap="none" normalizeH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714356"/>
            <a:ext cx="79296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общеобразовательное учреждение средняя общеобразовательная школа №31 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Новошахтинска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Пользователь\Desktop\p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1"/>
            <a:ext cx="9144000" cy="6857999"/>
          </a:xfrm>
          <a:prstGeom prst="rect">
            <a:avLst/>
          </a:prstGeom>
          <a:noFill/>
        </p:spPr>
      </p:pic>
      <p:pic>
        <p:nvPicPr>
          <p:cNvPr id="22530" name="Picture 2" descr="C:\Users\Пользователь\Desktop\4ZK55GPw8cU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428860" y="428604"/>
            <a:ext cx="4648213" cy="61976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Пользователь\Desktop\p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1"/>
            <a:ext cx="9144000" cy="6857999"/>
          </a:xfrm>
          <a:prstGeom prst="rect">
            <a:avLst/>
          </a:prstGeom>
          <a:noFill/>
        </p:spPr>
      </p:pic>
      <p:pic>
        <p:nvPicPr>
          <p:cNvPr id="5" name="Рисунок 4" descr="фото школьный музей 036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00100" y="1000108"/>
            <a:ext cx="7137738" cy="4685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Пользователь\Desktop\p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1"/>
            <a:ext cx="9144000" cy="6857999"/>
          </a:xfrm>
          <a:prstGeom prst="rect">
            <a:avLst/>
          </a:prstGeom>
          <a:noFill/>
        </p:spPr>
      </p:pic>
      <p:pic>
        <p:nvPicPr>
          <p:cNvPr id="5" name="Рисунок 4" descr="фото школьный музей 011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28662" y="1214422"/>
            <a:ext cx="7566366" cy="4042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Пользователь\Desktop\p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1"/>
            <a:ext cx="9144000" cy="6857999"/>
          </a:xfrm>
          <a:prstGeom prst="rect">
            <a:avLst/>
          </a:prstGeom>
          <a:noFill/>
        </p:spPr>
      </p:pic>
      <p:pic>
        <p:nvPicPr>
          <p:cNvPr id="3" name="Рисунок 2" descr="фото школьный музей 016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285852" y="500042"/>
            <a:ext cx="6709111" cy="5513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Пользователь\Desktop\p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1"/>
            <a:ext cx="9144000" cy="6857999"/>
          </a:xfrm>
          <a:prstGeom prst="rect">
            <a:avLst/>
          </a:prstGeom>
          <a:noFill/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571604" y="1571612"/>
            <a:ext cx="6286544" cy="2554545"/>
          </a:xfrm>
          <a:prstGeom prst="rect">
            <a:avLst/>
          </a:prstGeom>
          <a:solidFill>
            <a:schemeClr val="accent6">
              <a:lumMod val="40000"/>
              <a:lumOff val="60000"/>
              <a:alpha val="66000"/>
            </a:schemeClr>
          </a:solidFill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Музей сегодня это не только колонны, картины или инсталляции, это даже не храм искусств или хранилище. Музей — образ, материализующийся в тот момент, когда ты пересекаешь его порог. И совсем не важно большой он или маленький, он позволяет уйти от обыденности, найти вдохновение и расширить собственные горизонты восприятия мира.</a:t>
            </a:r>
            <a:endParaRPr kumimoji="0" lang="ru-RU" sz="2000" b="1" i="0" u="none" strike="noStrike" cap="none" normalizeH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p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1"/>
            <a:ext cx="9144000" cy="6857999"/>
          </a:xfrm>
          <a:prstGeom prst="rect">
            <a:avLst/>
          </a:prstGeom>
          <a:noFill/>
        </p:spPr>
      </p:pic>
      <p:pic>
        <p:nvPicPr>
          <p:cNvPr id="6146" name="Picture 2" descr="http://rarog.ucoz.ru/muzei/muz_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714356"/>
            <a:ext cx="4071966" cy="564360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357686" y="1071546"/>
            <a:ext cx="4572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История нашего музея началась в 1963 г. - году открытия школы N31. Первым руководителем музея стал </a:t>
            </a:r>
            <a:endParaRPr lang="ru-RU" sz="24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Борис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Александрович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Куюмджи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учитель английского языка и руководитель школьного "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КИДа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(Клуба интернациональной дружбы).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p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1"/>
            <a:ext cx="9144000" cy="6857999"/>
          </a:xfrm>
          <a:prstGeom prst="rect">
            <a:avLst/>
          </a:prstGeom>
          <a:noFill/>
        </p:spPr>
      </p:pic>
      <p:pic>
        <p:nvPicPr>
          <p:cNvPr id="5122" name="Picture 2" descr="Б.А.Куюмджи"/>
          <p:cNvPicPr>
            <a:picLocks noChangeAspect="1" noChangeArrowheads="1"/>
          </p:cNvPicPr>
          <p:nvPr/>
        </p:nvPicPr>
        <p:blipFill>
          <a:blip r:embed="rId3">
            <a:lum contrast="20000"/>
          </a:blip>
          <a:srcRect/>
          <a:stretch>
            <a:fillRect/>
          </a:stretch>
        </p:blipFill>
        <p:spPr bwMode="auto">
          <a:xfrm>
            <a:off x="3000364" y="1142984"/>
            <a:ext cx="3333762" cy="4357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1714480" y="571480"/>
            <a:ext cx="55516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Борис Александрович </a:t>
            </a:r>
            <a:r>
              <a:rPr lang="ru-RU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Куюмджи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p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1"/>
            <a:ext cx="9144000" cy="685799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71472" y="1714488"/>
            <a:ext cx="8143932" cy="3046988"/>
          </a:xfrm>
          <a:prstGeom prst="rect">
            <a:avLst/>
          </a:prstGeom>
          <a:solidFill>
            <a:schemeClr val="accent6">
              <a:lumMod val="40000"/>
              <a:lumOff val="60000"/>
              <a:alpha val="66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Благодаря деятельности </a:t>
            </a:r>
            <a:endParaRPr lang="ru-RU" sz="2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Бориса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Александровича, в школе было выделено специальное помещение, где расположилась первая экспозиция музея, посвященная Восьмой воздушной армии - именно части Восьмой воздушной под командованием генерала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Толбухина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освобождала наш город в годы Великой Отечественной войны от немецко-фашистских захватчиков.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Пользователь\Desktop\p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1"/>
            <a:ext cx="9144000" cy="6857999"/>
          </a:xfrm>
          <a:prstGeom prst="rect">
            <a:avLst/>
          </a:prstGeom>
          <a:noFill/>
        </p:spPr>
      </p:pic>
      <p:pic>
        <p:nvPicPr>
          <p:cNvPr id="19459" name="Picture 3" descr="C:\Users\Пользователь\Desktop\GYIyvipSWWs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28662" y="642918"/>
            <a:ext cx="7442201" cy="56436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p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1"/>
            <a:ext cx="9144000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57224" y="1142984"/>
            <a:ext cx="7715304" cy="4154984"/>
          </a:xfrm>
          <a:prstGeom prst="rect">
            <a:avLst/>
          </a:prstGeom>
          <a:solidFill>
            <a:schemeClr val="accent6">
              <a:lumMod val="40000"/>
              <a:lumOff val="60000"/>
              <a:alpha val="66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 В перестроечное и постперестроечное время, школа, как и вся наша страна, переживала не самые лучшие времена. Экспозиция музея была ликвидирована, сохранившиеся экспонаты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хранились</a:t>
            </a: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подвальном помещении.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    Но в 1998 г. по инициативе учащихся и учителя истории Елены Владимировны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Икаевой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 так же с согласия директора школы Любовь Григорьевны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Невтренис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базе школы был создан межшкольный краеведческий клуб "РАРОГ". В переводе со старославянского, слово "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рарог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” означает - "сокол”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Пользователь\Desktop\p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1"/>
            <a:ext cx="9144000" cy="6857999"/>
          </a:xfrm>
          <a:prstGeom prst="rect">
            <a:avLst/>
          </a:prstGeom>
          <a:noFill/>
        </p:spPr>
      </p:pic>
      <p:pic>
        <p:nvPicPr>
          <p:cNvPr id="20482" name="Picture 2" descr="C:\Users\Пользователь\Desktop\djj7iHJMBrY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214546" y="285728"/>
            <a:ext cx="4786346" cy="63817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Пользователь\Desktop\p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1"/>
            <a:ext cx="9144000" cy="685799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142976" y="1142984"/>
            <a:ext cx="7072362" cy="4524315"/>
          </a:xfrm>
          <a:prstGeom prst="rect">
            <a:avLst/>
          </a:prstGeom>
          <a:solidFill>
            <a:schemeClr val="accent6">
              <a:lumMod val="40000"/>
              <a:lumOff val="60000"/>
              <a:alpha val="66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1999 г. представители клуба частично восстановили экспозицию музея в кабинете истории (кабинет N2, ныне кабинет русского языка и литературы). Так было положено начало новому, теперь уже комплексному, музею "ИСКАТЕЛЬ".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    С 2006 г. музей располагается в двух залах - верхний зал посвящен истории города и школы (располагается на месте первого музея, посвященного Восьмой воздушной армии), а нижний - археологии и этнографии Донского края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Пользователь\Desktop\p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1"/>
            <a:ext cx="9144000" cy="6857999"/>
          </a:xfrm>
          <a:prstGeom prst="rect">
            <a:avLst/>
          </a:prstGeom>
          <a:noFill/>
        </p:spPr>
      </p:pic>
      <p:pic>
        <p:nvPicPr>
          <p:cNvPr id="21506" name="Picture 2" descr="C:\Users\Пользователь\Desktop\O5mdRa_ToNE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71538" y="491618"/>
            <a:ext cx="6929486" cy="61124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225</Words>
  <Application>Microsoft Office PowerPoint</Application>
  <PresentationFormat>Экран (4:3)</PresentationFormat>
  <Paragraphs>15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7</cp:revision>
  <dcterms:created xsi:type="dcterms:W3CDTF">2017-04-27T20:40:17Z</dcterms:created>
  <dcterms:modified xsi:type="dcterms:W3CDTF">2017-05-19T19:51:08Z</dcterms:modified>
</cp:coreProperties>
</file>