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Фотоотчёт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к уроку мужества«Поколения помнят»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                                                             Работу  выполнила </a:t>
            </a:r>
          </a:p>
          <a:p>
            <a:r>
              <a:rPr lang="ru-RU" sz="1600" dirty="0" smtClean="0"/>
              <a:t>                                                                            учитель начальных классов</a:t>
            </a:r>
          </a:p>
          <a:p>
            <a:r>
              <a:rPr lang="ru-RU" sz="1600" dirty="0" smtClean="0"/>
              <a:t>                                                                              МБОУ «Погорельская СОШ»</a:t>
            </a:r>
          </a:p>
          <a:p>
            <a:r>
              <a:rPr lang="ru-RU" sz="1600" dirty="0" smtClean="0"/>
              <a:t>                                                                               Черкунова Елена Борисовна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Имя Героя Советского </a:t>
            </a:r>
            <a:r>
              <a:rPr lang="ru-RU" dirty="0" smtClean="0"/>
              <a:t>Союза</a:t>
            </a:r>
            <a:br>
              <a:rPr lang="ru-RU" dirty="0" smtClean="0"/>
            </a:br>
            <a:r>
              <a:rPr lang="ru-RU" dirty="0" smtClean="0"/>
              <a:t>Н</a:t>
            </a:r>
            <a:r>
              <a:rPr lang="ru-RU" dirty="0" smtClean="0"/>
              <a:t>. И. Черкасова носит наша школа</a:t>
            </a:r>
            <a:endParaRPr lang="ru-RU" dirty="0"/>
          </a:p>
        </p:txBody>
      </p:sp>
      <p:pic>
        <p:nvPicPr>
          <p:cNvPr id="4" name="Содержимое 3" descr="Имя Героя Советского Союза Н. И. Черкасова носит наша шко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учитель с нами всегда!</a:t>
            </a:r>
            <a:endParaRPr lang="ru-RU" dirty="0"/>
          </a:p>
        </p:txBody>
      </p:sp>
      <p:pic>
        <p:nvPicPr>
          <p:cNvPr id="1026" name="Picture 2" descr="C:\Users\Елена\Desktop\Наш учитель с нами всегда!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Памяти павших будем достойны!</a:t>
            </a:r>
            <a:endParaRPr lang="ru-RU" dirty="0"/>
          </a:p>
        </p:txBody>
      </p:sp>
      <p:pic>
        <p:nvPicPr>
          <p:cNvPr id="2050" name="Picture 2" descr="C:\Users\Елена\Desktop\Памяти павших будем достойны!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Мой </a:t>
            </a:r>
            <a:r>
              <a:rPr lang="ru-RU" dirty="0" smtClean="0"/>
              <a:t>прадед( </a:t>
            </a:r>
            <a:r>
              <a:rPr lang="ru-RU" dirty="0" err="1" smtClean="0"/>
              <a:t>Тинякова</a:t>
            </a:r>
            <a:r>
              <a:rPr lang="ru-RU" dirty="0" smtClean="0"/>
              <a:t> М</a:t>
            </a:r>
            <a:r>
              <a:rPr lang="ru-RU" dirty="0" smtClean="0"/>
              <a:t>.) </a:t>
            </a:r>
            <a:br>
              <a:rPr lang="ru-RU" dirty="0" smtClean="0"/>
            </a:br>
            <a:r>
              <a:rPr lang="ru-RU" sz="2200" dirty="0" smtClean="0"/>
              <a:t>Сообщения учеников о своих родственниках – участниках Великой Отечественной войны.</a:t>
            </a:r>
            <a:endParaRPr lang="ru-RU" sz="2200" dirty="0"/>
          </a:p>
        </p:txBody>
      </p:sp>
      <p:pic>
        <p:nvPicPr>
          <p:cNvPr id="3074" name="Picture 2" descr="C:\Users\Елена\Desktop\Мой прадед Тинякова М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Знакомимся с книгами о войне</a:t>
            </a:r>
            <a:endParaRPr lang="ru-RU" dirty="0"/>
          </a:p>
        </p:txBody>
      </p:sp>
      <p:pic>
        <p:nvPicPr>
          <p:cNvPr id="4098" name="Picture 2" descr="C:\Users\Елена\Desktop\Знакомимся с книгами о войн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Могила Неизвестного солдата</a:t>
            </a:r>
            <a:br>
              <a:rPr lang="ru-RU" dirty="0" smtClean="0"/>
            </a:br>
            <a:r>
              <a:rPr lang="ru-RU" sz="3100" dirty="0" smtClean="0"/>
              <a:t>(рисунок мамы Седовой Елены)</a:t>
            </a:r>
            <a:endParaRPr lang="ru-RU" sz="3100" dirty="0"/>
          </a:p>
        </p:txBody>
      </p:sp>
      <p:pic>
        <p:nvPicPr>
          <p:cNvPr id="5122" name="Picture 2" descr="C:\Users\Елена\Desktop\Могилала Неизестного солда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Братское захоронение </a:t>
            </a:r>
            <a:r>
              <a:rPr lang="ru-RU" sz="4000" dirty="0" smtClean="0"/>
              <a:t>на Пионерской </a:t>
            </a:r>
            <a:r>
              <a:rPr lang="ru-RU" sz="4000" dirty="0" smtClean="0"/>
              <a:t>площади с. Погорелое Городище. </a:t>
            </a:r>
            <a:br>
              <a:rPr lang="ru-RU" sz="40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Стена Памяти</a:t>
            </a:r>
            <a:r>
              <a:rPr lang="ru-RU" sz="3100" b="1" dirty="0" smtClean="0">
                <a:solidFill>
                  <a:srgbClr val="FF0000"/>
                </a:solidFill>
              </a:rPr>
              <a:t>.</a:t>
            </a:r>
            <a:endParaRPr lang="ru-RU" sz="31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Елена\Desktop\Рисунок Захоронение на Пионерской площади нашего сел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6940" y="2440781"/>
            <a:ext cx="2230120" cy="2844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62</Words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Фотоотчёт  к уроку мужества«Поколения помнят»</vt:lpstr>
      <vt:lpstr>Имя Героя Советского Союза Н. И. Черкасова носит наша школа</vt:lpstr>
      <vt:lpstr>Наш учитель с нами всегда!</vt:lpstr>
      <vt:lpstr>Памяти павших будем достойны!</vt:lpstr>
      <vt:lpstr>Мой прадед( Тинякова М.)  Сообщения учеников о своих родственниках – участниках Великой Отечественной войны.</vt:lpstr>
      <vt:lpstr>Знакомимся с книгами о войне</vt:lpstr>
      <vt:lpstr>Могила Неизвестного солдата (рисунок мамы Седовой Елены)</vt:lpstr>
      <vt:lpstr>Братское захоронение на Пионерской площади с. Погорелое Городище.  Стена Памяти.</vt:lpstr>
      <vt:lpstr>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Фотоотчёт  к уроку мужества«Поколения помнят»</dc:title>
  <dc:creator>Елена</dc:creator>
  <cp:lastModifiedBy>Елена</cp:lastModifiedBy>
  <cp:revision>5</cp:revision>
  <dcterms:created xsi:type="dcterms:W3CDTF">2017-05-31T17:42:26Z</dcterms:created>
  <dcterms:modified xsi:type="dcterms:W3CDTF">2017-05-31T18:07:52Z</dcterms:modified>
</cp:coreProperties>
</file>