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7_%D0%BD%D0%BE%D1%8F%D0%B1%D1%80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upload.wikimedia.org/wikipedia/ru/d/d5/Nesterenko_GK.jpg" TargetMode="External"/><Relationship Id="rId4" Type="http://schemas.openxmlformats.org/officeDocument/2006/relationships/hyperlink" Target="http://ru.wikipedia.org/wiki/1916_%D0%B3%D0%BE%D0%B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q=%D0%93%D1%80%D0%B8%D0%B3%D0%BE%D1%80%D0%B8%D0%B9+%D0%BA%D0%B0%D1%80%D0%BF%D0%BE%D0%B2%D0%B8%D1%87+%D0%BD%D0%B5%D1%81%D1%82%D0%B5%D1%80%D0%B5%D0%BD%D0%BA%D0%BE&amp;num=10&amp;hl=ru&amp;newwindow=1&amp;sa=X&amp;biw=1400&amp;bih=921&amp;tbm=isch&amp;tbnid=kjExcKJ7a95r5M:&amp;imgrefurl=http://www.warheroes.ru/hero/hero.asp?Hero_id=5197&amp;docid=DlqN15MVncuMUM&amp;imgurl=http://www.warheroes.ru/content/images/heroes/1hero/Nesterenko_Gr_Karp.jpg&amp;w=190&amp;h=267&amp;ei=4rB1UPGgIIn64QSk0IDYBA&amp;zoom=1&amp;iact=hc&amp;vpx=183&amp;vpy=134&amp;dur=1070&amp;hovh=213&amp;hovw=152&amp;tx=88&amp;ty=123&amp;sig=116496543600245821277&amp;page=1&amp;tbnh=126&amp;tbnw=90&amp;start=0&amp;ndsp=44&amp;ved=1t:429,r:0,s:0,i:6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1\Desktop\фоны для презентаций\фоны сборник №2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00496" y="1857364"/>
            <a:ext cx="46434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 tooltip="27 ноября"/>
              </a:rPr>
              <a:t>27 ноября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4" tooltip="1916 год"/>
              </a:rPr>
              <a:t>1916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станице Каневская, ныне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района, Краснодарского края, в семье казака.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Окончил местную семилетнюю школу (ныне — средняя муниципальная общеобразовательная школа № 1 станицы Каневской имени Г.К. Нестеренко), работал в колхозе.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Осенью 1932 года Григорий уехал в Ростов-на-Дону, где в 1934 году окончил фабрично-заводское училище, работал по распределению на Таганрогском хлебозаводе мастером-технологом хлебопечения.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айл:Nesterenko GK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857364"/>
            <a:ext cx="3071834" cy="4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Нестеренко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Григорий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Карпович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1916-1943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1\Desktop\фоны для презентаций\фоны сборник №2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926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714356"/>
            <a:ext cx="41434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1936 году он сдал экзамены в Ростовский финансово-экономический институт. Одновременно занимался в Ростовском аэроклубе. Весной 1939 года получил удостоверение пилота из рук В.С. Молокова. После окончания института — летом 1940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 приехал на Дальний Восток. Работал в городе Сучан (ныне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Партизанск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Приморского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края старшим инспектором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госдоходов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Горфинотдела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фото Нестеренко\Сканировать10002.JPG"/>
          <p:cNvPicPr>
            <a:picLocks noChangeAspect="1" noChangeArrowheads="1"/>
          </p:cNvPicPr>
          <p:nvPr/>
        </p:nvPicPr>
        <p:blipFill>
          <a:blip r:embed="rId3" cstate="print"/>
          <a:srcRect l="2946" r="29294" b="30208"/>
          <a:stretch>
            <a:fillRect/>
          </a:stretch>
        </p:blipFill>
        <p:spPr bwMode="auto">
          <a:xfrm>
            <a:off x="928662" y="928670"/>
            <a:ext cx="3286148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1\Desktop\фоны для презентаций\фоны сборник №2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676"/>
            <a:ext cx="9144000" cy="6926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00042"/>
            <a:ext cx="43577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октябре 1940 года призван в Красную Армию и направлен в авиационную часть на Дальнем Востоке. Здесь он встретил начало Великой Отечественной войны. В июле 1942 года окончил Военную школу лётчиков Дальневосточного фронта. Написал несколько рапортов об отправке на фронт, но только весной 1943 года был направлен в действующую часть.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1\Desktop\ВОЖАТЫЕ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929090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3" descr="Архив 17.jpg"/>
          <p:cNvPicPr>
            <a:picLocks noChangeAspect="1"/>
          </p:cNvPicPr>
          <p:nvPr/>
        </p:nvPicPr>
        <p:blipFill>
          <a:blip r:embed="rId4"/>
          <a:srcRect l="11111"/>
          <a:stretch>
            <a:fillRect/>
          </a:stretch>
        </p:blipFill>
        <p:spPr bwMode="auto">
          <a:xfrm>
            <a:off x="1071538" y="4071942"/>
            <a:ext cx="3000364" cy="2250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6" descr="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642918"/>
            <a:ext cx="3214710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1\Desktop\фоны для презентаций\фоны сборник №2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676"/>
            <a:ext cx="9144000" cy="6926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1285860"/>
            <a:ext cx="39290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апреля 1943 года младший лейтенант Нестеренко воевал в составе 291-го истребительного авиационного полка.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Менее чем за два месяца произвел 30 успешных боевых вылетов, участвовал в 17 воздушных боях, сбил 5 самолетов противника лично и 1 в группе.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Осенью 1943 года сражался в небе Донбасса и южной Украины. С 1 сентября по 21 октября 1943 года в боевых вылетах сбил 2 самолета противника.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214710" cy="2429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86124"/>
            <a:ext cx="3286148" cy="2869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1\Desktop\фоны для презентаций\фоны сборник №2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6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857232"/>
            <a:ext cx="38576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октября 1943 года группа истребителей 291-го истребительного авиационного полка сопровождала штурмовики Ил-2 в районе западнее города Мелитополь (Запорожская область). После успешного выполнения боевого задания, не один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ильюшин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не был потерян, при прохождении линии фронта. Самолет лейтенанта Нестеренко был подбит огнем зенитной артиллерии, а сам он был ранен. Отважный пилот направил объятую пламенем машину на скопление вражеских войск. Всего к тому дню Нестеренко совершил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55 боевых вылетов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 воздушных боях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сбил лично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 самолетов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врага и 1 — в группе.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.jpg"/>
          <p:cNvPicPr>
            <a:picLocks noChangeAspect="1"/>
          </p:cNvPicPr>
          <p:nvPr/>
        </p:nvPicPr>
        <p:blipFill>
          <a:blip r:embed="rId3"/>
          <a:srcRect t="3091" b="6184"/>
          <a:stretch>
            <a:fillRect/>
          </a:stretch>
        </p:blipFill>
        <p:spPr>
          <a:xfrm>
            <a:off x="4786314" y="1428736"/>
            <a:ext cx="3857652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1\Desktop\фоны для презентаций\фоны сборник №2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676"/>
            <a:ext cx="9144000" cy="692667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928926" y="1071546"/>
            <a:ext cx="5786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Ноября 1943 года Григорий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Карпович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Нестеренко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посмертно удостоен звания Героя Советского Союза. Награждён орденами Ленина, Красной Звезды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дважды 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t1.gstatic.com/images?q=tbn:ANd9GcSl8D8rDaTuZVAtJWDwfqVoU_1ZgdljsBT-qSw8P74fO80XOjhl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200026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E:\фото Нестеренко\Сканировать1.JPG"/>
          <p:cNvPicPr>
            <a:picLocks noChangeAspect="1" noChangeArrowheads="1"/>
          </p:cNvPicPr>
          <p:nvPr/>
        </p:nvPicPr>
        <p:blipFill>
          <a:blip r:embed="rId5" cstate="print"/>
          <a:srcRect t="2689" r="20809" b="18667"/>
          <a:stretch>
            <a:fillRect/>
          </a:stretch>
        </p:blipFill>
        <p:spPr bwMode="auto">
          <a:xfrm rot="5400000">
            <a:off x="3393273" y="1964521"/>
            <a:ext cx="3143272" cy="550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1\Desktop\фоны для презентаций\фоны сборник №2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6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928670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Останки пилота были похоронены в братской могиле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села Новгородковка Мелитопольского района Запорожской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 Нестеренко\Сканировать10001.JPG"/>
          <p:cNvPicPr>
            <a:picLocks noChangeAspect="1" noChangeArrowheads="1"/>
          </p:cNvPicPr>
          <p:nvPr/>
        </p:nvPicPr>
        <p:blipFill>
          <a:blip r:embed="rId3" cstate="print"/>
          <a:srcRect r="46599" b="25175"/>
          <a:stretch>
            <a:fillRect/>
          </a:stretch>
        </p:blipFill>
        <p:spPr bwMode="auto">
          <a:xfrm rot="5400000">
            <a:off x="1555706" y="2230452"/>
            <a:ext cx="2357454" cy="4183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E:\фото Нестеренко\Сканировать10003.JPG"/>
          <p:cNvPicPr>
            <a:picLocks noChangeAspect="1" noChangeArrowheads="1"/>
          </p:cNvPicPr>
          <p:nvPr/>
        </p:nvPicPr>
        <p:blipFill>
          <a:blip r:embed="rId4" cstate="print"/>
          <a:srcRect l="1390" t="3125" r="57365" b="55208"/>
          <a:stretch>
            <a:fillRect/>
          </a:stretch>
        </p:blipFill>
        <p:spPr bwMode="auto">
          <a:xfrm rot="354664">
            <a:off x="5928269" y="2738583"/>
            <a:ext cx="2000264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322</Words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Пользователь1</dc:creator>
  <cp:lastModifiedBy>Учитель</cp:lastModifiedBy>
  <cp:revision>14</cp:revision>
  <dcterms:created xsi:type="dcterms:W3CDTF">2012-10-15T09:02:45Z</dcterms:created>
  <dcterms:modified xsi:type="dcterms:W3CDTF">2013-10-23T06:13:15Z</dcterms:modified>
</cp:coreProperties>
</file>