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59" r:id="rId6"/>
    <p:sldId id="263" r:id="rId7"/>
    <p:sldId id="265" r:id="rId8"/>
    <p:sldId id="266" r:id="rId9"/>
    <p:sldId id="268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4660"/>
  </p:normalViewPr>
  <p:slideViewPr>
    <p:cSldViewPr>
      <p:cViewPr varScale="1">
        <p:scale>
          <a:sx n="70" d="100"/>
          <a:sy n="70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FCEA-C019-4794-8207-2138A47AB0CB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5E53-8352-4F2E-BB44-E30BC9972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FCEA-C019-4794-8207-2138A47AB0CB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5E53-8352-4F2E-BB44-E30BC9972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FCEA-C019-4794-8207-2138A47AB0CB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5E53-8352-4F2E-BB44-E30BC9972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FCEA-C019-4794-8207-2138A47AB0CB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5E53-8352-4F2E-BB44-E30BC9972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FCEA-C019-4794-8207-2138A47AB0CB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5E53-8352-4F2E-BB44-E30BC9972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FCEA-C019-4794-8207-2138A47AB0CB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5E53-8352-4F2E-BB44-E30BC9972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FCEA-C019-4794-8207-2138A47AB0CB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5E53-8352-4F2E-BB44-E30BC9972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FCEA-C019-4794-8207-2138A47AB0CB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5E53-8352-4F2E-BB44-E30BC9972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FCEA-C019-4794-8207-2138A47AB0CB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5E53-8352-4F2E-BB44-E30BC9972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FCEA-C019-4794-8207-2138A47AB0CB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5E53-8352-4F2E-BB44-E30BC9972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FCEA-C019-4794-8207-2138A47AB0CB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5E53-8352-4F2E-BB44-E30BC9972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FCEA-C019-4794-8207-2138A47AB0CB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C5E53-8352-4F2E-BB44-E30BC9972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 и картинки\картинки анимация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Концертмейстер\Мои документы\Мои рисунки\рамка.JPG"/>
          <p:cNvPicPr>
            <a:picLocks noChangeAspect="1" noChangeArrowheads="1"/>
          </p:cNvPicPr>
          <p:nvPr/>
        </p:nvPicPr>
        <p:blipFill>
          <a:blip r:embed="rId3" cstate="print"/>
          <a:srcRect l="13780" t="21765" r="20942" b="289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D:\Изображения\видио день победы\вечный ого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"/>
            <a:ext cx="742955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фото и картинки\картинки анимация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51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Концертмейстер\Мои документы\Мои рисунки\рамка.JPG"/>
          <p:cNvPicPr>
            <a:picLocks noChangeAspect="1" noChangeArrowheads="1"/>
          </p:cNvPicPr>
          <p:nvPr/>
        </p:nvPicPr>
        <p:blipFill>
          <a:blip r:embed="rId3" cstate="print"/>
          <a:srcRect l="13780" t="21765" r="20942" b="289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D:\Изображения\видио день победы\Встречают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343" r="3906" b="7291"/>
          <a:stretch>
            <a:fillRect/>
          </a:stretch>
        </p:blipFill>
        <p:spPr bwMode="auto">
          <a:xfrm>
            <a:off x="928662" y="0"/>
            <a:ext cx="73581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 и картинки\картинки анимация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51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Концертмейстер\Мои документы\Мои рисунки\рамка.JPG"/>
          <p:cNvPicPr>
            <a:picLocks noChangeAspect="1" noChangeArrowheads="1"/>
          </p:cNvPicPr>
          <p:nvPr/>
        </p:nvPicPr>
        <p:blipFill>
          <a:blip r:embed="rId3" cstate="print"/>
          <a:srcRect l="13780" t="21765" r="20942" b="289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D:\Изображения\видио день победы\1246_632910848_bi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0"/>
            <a:ext cx="735811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и картинки\картинки анимация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Концертмейстер\Мои документы\Мои рисунки\рамка.JPG"/>
          <p:cNvPicPr>
            <a:picLocks noChangeAspect="1" noChangeArrowheads="1"/>
          </p:cNvPicPr>
          <p:nvPr/>
        </p:nvPicPr>
        <p:blipFill>
          <a:blip r:embed="rId3" cstate="print"/>
          <a:srcRect l="13780" t="21765" r="20942" b="289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Изображения\видио день победы\1248_1794309557_bi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" y="-30472"/>
            <a:ext cx="72866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 и картинки\картинки анимация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51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Концертмейстер\Мои документы\Мои рисунки\рамка.JPG"/>
          <p:cNvPicPr>
            <a:picLocks noChangeAspect="1" noChangeArrowheads="1"/>
          </p:cNvPicPr>
          <p:nvPr/>
        </p:nvPicPr>
        <p:blipFill>
          <a:blip r:embed="rId3" cstate="print"/>
          <a:srcRect l="13780" t="21765" r="20942" b="289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D:\Изображения\видио день победы\192_bi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0"/>
            <a:ext cx="72866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 и картинки\картинки анимация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51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Концертмейстер\Мои документы\Мои рисунки\рамка.JPG"/>
          <p:cNvPicPr>
            <a:picLocks noChangeAspect="1" noChangeArrowheads="1"/>
          </p:cNvPicPr>
          <p:nvPr/>
        </p:nvPicPr>
        <p:blipFill>
          <a:blip r:embed="rId3" cstate="print"/>
          <a:srcRect l="13780" t="21765" r="20942" b="289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Изображения\видио день победы\дорога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468" t="4166" r="2343"/>
          <a:stretch>
            <a:fillRect/>
          </a:stretch>
        </p:blipFill>
        <p:spPr bwMode="auto">
          <a:xfrm>
            <a:off x="928662" y="0"/>
            <a:ext cx="72866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 и картинки\картинки анимация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51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Концертмейстер\Мои документы\Мои рисунки\рамка.JPG"/>
          <p:cNvPicPr>
            <a:picLocks noChangeAspect="1" noChangeArrowheads="1"/>
          </p:cNvPicPr>
          <p:nvPr/>
        </p:nvPicPr>
        <p:blipFill>
          <a:blip r:embed="rId3" cstate="print"/>
          <a:srcRect l="13780" t="21765" r="20942" b="289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D:\Изображения\видио день победы\помним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0"/>
            <a:ext cx="72866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 и картинки\картинки анимация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Концертмейстер\Мои документы\Мои рисунки\рамка.JPG"/>
          <p:cNvPicPr>
            <a:picLocks noChangeAspect="1" noChangeArrowheads="1"/>
          </p:cNvPicPr>
          <p:nvPr/>
        </p:nvPicPr>
        <p:blipFill>
          <a:blip r:embed="rId3" cstate="print"/>
          <a:srcRect l="13780" t="21765" r="20942" b="289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D:\Изображения\видио день победы\1245_98830181_bi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3125"/>
          <a:stretch>
            <a:fillRect/>
          </a:stretch>
        </p:blipFill>
        <p:spPr bwMode="auto">
          <a:xfrm>
            <a:off x="928662" y="0"/>
            <a:ext cx="72866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 и картинки\картинки анимация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51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Концертмейстер\Мои документы\Мои рисунки\рамка.JPG"/>
          <p:cNvPicPr>
            <a:picLocks noChangeAspect="1" noChangeArrowheads="1"/>
          </p:cNvPicPr>
          <p:nvPr/>
        </p:nvPicPr>
        <p:blipFill>
          <a:blip r:embed="rId3" cstate="print"/>
          <a:srcRect l="13780" t="21765" r="20942" b="289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D:\Изображения\видио день победы\1212_1128340313_bi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0"/>
            <a:ext cx="72866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 и картинки\картинки анимация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51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Концертмейстер\Мои документы\Мои рисунки\рамка.JPG"/>
          <p:cNvPicPr>
            <a:picLocks noChangeAspect="1" noChangeArrowheads="1"/>
          </p:cNvPicPr>
          <p:nvPr/>
        </p:nvPicPr>
        <p:blipFill>
          <a:blip r:embed="rId3" cstate="print"/>
          <a:srcRect l="13780" t="21765" r="20942" b="289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D:\Изображения\видио день победы\дев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136" r="1136"/>
          <a:stretch>
            <a:fillRect/>
          </a:stretch>
        </p:blipFill>
        <p:spPr bwMode="auto">
          <a:xfrm>
            <a:off x="928662" y="-24094"/>
            <a:ext cx="7286676" cy="6882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ЦДОД им.В.Волошиной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Концертмейстер</dc:creator>
  <cp:lastModifiedBy>Светлана</cp:lastModifiedBy>
  <cp:revision>54</cp:revision>
  <dcterms:created xsi:type="dcterms:W3CDTF">2010-04-29T06:31:45Z</dcterms:created>
  <dcterms:modified xsi:type="dcterms:W3CDTF">2017-05-24T18:37:55Z</dcterms:modified>
</cp:coreProperties>
</file>