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9" r:id="rId2"/>
    <p:sldId id="274" r:id="rId3"/>
    <p:sldId id="275" r:id="rId4"/>
    <p:sldId id="260" r:id="rId5"/>
    <p:sldId id="261" r:id="rId6"/>
    <p:sldId id="263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156755"/>
            <a:ext cx="11168743" cy="22206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Исайкин Григорий Васильевич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06. 1918 г 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08. 1980 г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180CANON\IMG_4303.JPG"/>
          <p:cNvPicPr>
            <a:picLocks noChangeAspect="1" noChangeArrowheads="1"/>
          </p:cNvPicPr>
          <p:nvPr/>
        </p:nvPicPr>
        <p:blipFill>
          <a:blip r:embed="rId2"/>
          <a:srcRect t="33524"/>
          <a:stretch>
            <a:fillRect/>
          </a:stretch>
        </p:blipFill>
        <p:spPr bwMode="auto">
          <a:xfrm>
            <a:off x="2181498" y="2626200"/>
            <a:ext cx="8016240" cy="399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2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6205" y="636446"/>
            <a:ext cx="505532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Показать масштабы трагедии Великой Отечественной войны и величие подвига советского народа.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Воспитывать чувство личного сопереживания к тем, кто отстоял нашу Родину, чувство гордости за свою страну, уважения к истории своей страны и участникам войны.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80CANON\IMG_4305.JPG"/>
          <p:cNvPicPr>
            <a:picLocks noChangeAspect="1" noChangeArrowheads="1"/>
          </p:cNvPicPr>
          <p:nvPr/>
        </p:nvPicPr>
        <p:blipFill>
          <a:blip r:embed="rId2"/>
          <a:srcRect t="26667"/>
          <a:stretch>
            <a:fillRect/>
          </a:stretch>
        </p:blipFill>
        <p:spPr bwMode="auto">
          <a:xfrm>
            <a:off x="5760720" y="1963130"/>
            <a:ext cx="5974080" cy="328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23407" y="704136"/>
            <a:ext cx="49246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Формирование патриотических чувств и сознания учащихся на основе исторических ценностей и роли России и её граждан в судьбе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Проанализировать жизнь детей во время Великой Отечественной войны на основе рассказов участников исторических событий.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Воспитание уважения к подвигам героев.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180CANON\IMG_4299.JPG"/>
          <p:cNvPicPr>
            <a:picLocks noChangeAspect="1" noChangeArrowheads="1"/>
          </p:cNvPicPr>
          <p:nvPr/>
        </p:nvPicPr>
        <p:blipFill>
          <a:blip r:embed="rId2"/>
          <a:srcRect t="29905"/>
          <a:stretch>
            <a:fillRect/>
          </a:stretch>
        </p:blipFill>
        <p:spPr bwMode="auto">
          <a:xfrm>
            <a:off x="5938108" y="1227907"/>
            <a:ext cx="5864089" cy="308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0824" y="259483"/>
            <a:ext cx="61674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Исайкин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Григорий Васильевич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Каласевской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средней школе,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Ардатовского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района, Республики Мордовия учителем мордовского языка и литературы. Родился он 15 июня 1918 года в селе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Каласево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Козловского района Мордовской АССР. С 9 лет учился в начальной школе. Учебу закончил в 1931году. В 1932 году поступил в 5 класс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Ардатовской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школы молодежи. В Ардатове учился два года. После окончания 6 класса поступил на подготовительное курсы при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Ардатовском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педагогическом техникуме. В 1932 году поступил на первый курс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Ардатовского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педагогического техникума, который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закончил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1936 году.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tlteatrkukol.ru/upload/images/Pobeda/isaikin_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84" y="194968"/>
            <a:ext cx="3973988" cy="521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87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461728"/>
            <a:ext cx="10781731" cy="616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3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9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Наркомпроса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(народный комиссариат просвещения) МАССР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Козловское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РОНО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назначили учителем в 5-6 классы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Каласевской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семилетней школы, где проработал один год.</a:t>
            </a:r>
          </a:p>
          <a:p>
            <a:pPr>
              <a:spcAft>
                <a:spcPts val="750"/>
              </a:spcAft>
            </a:pP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1938 года по1940 год он – учитель 5-7 классов Старо -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Найманской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семилетней школы Больше-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Березниковского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района. В 1938 году зарегистрировал брак с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Гаврюшовой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Елизаветой Захаровной. В Больших Березниках родилась дочь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Раиса.</a:t>
            </a:r>
          </a:p>
          <a:p>
            <a:pPr>
              <a:spcAft>
                <a:spcPts val="750"/>
              </a:spcAft>
            </a:pP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1940 году Исайкин Григорий Васильевич был призван Больше-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Березниковским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райвоенкоматом и зачислен курсантом Мелитопольского военно- авиационного училища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летнабов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штурманов, которое он кончает в 1942 году. После ухода Григория Васильевича в </a:t>
            </a:r>
            <a:r>
              <a:rPr lang="ru-RU" sz="29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армию семья 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переехала в село </a:t>
            </a:r>
            <a:r>
              <a:rPr lang="ru-RU" sz="29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Каласево</a:t>
            </a: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5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85" y="941293"/>
            <a:ext cx="6002214" cy="56096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 года по 1945 год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Григорий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 находился на фронте. За время пребывания на фронте он совершил 525 боевых вылета. В рядах Советской авиации он служил штурманом экипажа, звена, а в последние годы службы – штурманом авиаэскадрильи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658906"/>
            <a:ext cx="6082209" cy="4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0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218193" cy="23756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</a:rPr>
              <a:t>Перечень </a:t>
            </a:r>
            <a:r>
              <a:rPr lang="ru-RU" b="1" dirty="0">
                <a:solidFill>
                  <a:schemeClr val="tx2"/>
                </a:solidFill>
              </a:rPr>
              <a:t>наград</a:t>
            </a:r>
            <a:r>
              <a:rPr lang="ru-RU" dirty="0">
                <a:solidFill>
                  <a:schemeClr val="tx2"/>
                </a:solidFill>
              </a:rPr>
              <a:t> 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17.06.1943г. - Орден Отечественной войны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II </a:t>
            </a:r>
            <a:r>
              <a:rPr lang="ru-RU" dirty="0">
                <a:solidFill>
                  <a:schemeClr val="tx2"/>
                </a:solidFill>
              </a:rPr>
              <a:t>степени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06.03.1944г. - Орден Красного Знамени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31.01.1945г. - Орден Отечественной войны I степени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8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203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памяти Исайкин Григорий Васильевич 15. 06. 1918 г – 04. 08. 1980 г </vt:lpstr>
      <vt:lpstr>Слайд 2</vt:lpstr>
      <vt:lpstr>Слайд 3</vt:lpstr>
      <vt:lpstr>Слайд 4</vt:lpstr>
      <vt:lpstr>Слайд 5</vt:lpstr>
      <vt:lpstr>     С 1942 года по 1945 год                 Григорий Васильевич находился на фронте. За время пребывания на фронте он совершил 525 боевых вылета. В рядах Советской авиации он служил штурманом экипажа, звена, а в последние годы службы – штурманом авиаэскадрильи. </vt:lpstr>
      <vt:lpstr> Перечень наград   17.06.1943г. - Орден Отечественной войны  II степени 06.03.1944г. - Орден Красного Знамени 31.01.1945г. - Орден Отечественной войны I степени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1</cp:lastModifiedBy>
  <cp:revision>40</cp:revision>
  <dcterms:created xsi:type="dcterms:W3CDTF">2017-05-10T19:50:09Z</dcterms:created>
  <dcterms:modified xsi:type="dcterms:W3CDTF">2017-05-26T18:04:21Z</dcterms:modified>
</cp:coreProperties>
</file>