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68" r:id="rId2"/>
    <p:sldId id="265" r:id="rId3"/>
    <p:sldId id="264" r:id="rId4"/>
    <p:sldId id="277" r:id="rId5"/>
    <p:sldId id="267" r:id="rId6"/>
    <p:sldId id="276" r:id="rId7"/>
    <p:sldId id="269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lkrf.ru/veterans/1889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lkrf.ru/veterans/1889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lkrf.ru/veterans/1889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9" y="4512860"/>
            <a:ext cx="8816454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Орден Отечественной войны II </a:t>
            </a:r>
            <a:r>
              <a:rPr lang="ru-RU" b="1" dirty="0" smtClean="0">
                <a:solidFill>
                  <a:schemeClr val="tx2"/>
                </a:solidFill>
              </a:rPr>
              <a:t>степени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№ </a:t>
            </a:r>
            <a:r>
              <a:rPr lang="ru-RU" sz="2800" dirty="0">
                <a:solidFill>
                  <a:schemeClr val="tx2"/>
                </a:solidFill>
              </a:rPr>
              <a:t>записи: </a:t>
            </a:r>
            <a:r>
              <a:rPr lang="ru-RU" sz="2800" dirty="0" smtClean="0">
                <a:solidFill>
                  <a:schemeClr val="tx2"/>
                </a:solidFill>
              </a:rPr>
              <a:t>17108598    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Приказ </a:t>
            </a:r>
            <a:r>
              <a:rPr lang="ru-RU" sz="2800" dirty="0">
                <a:solidFill>
                  <a:schemeClr val="tx2"/>
                </a:solidFill>
              </a:rPr>
              <a:t>подразделения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№: 20 от: 17.06.1943</a:t>
            </a:r>
          </a:p>
        </p:txBody>
      </p:sp>
      <p:pic>
        <p:nvPicPr>
          <p:cNvPr id="3" name="Рисунок 2" descr="Орден Отечественной войны II степе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757" y="765198"/>
            <a:ext cx="3332329" cy="321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73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772" y="0"/>
            <a:ext cx="499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07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7" y="3558028"/>
            <a:ext cx="9491730" cy="7369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Орден </a:t>
            </a:r>
            <a:r>
              <a:rPr lang="ru-RU" b="1" dirty="0">
                <a:solidFill>
                  <a:schemeClr val="tx2"/>
                </a:solidFill>
              </a:rPr>
              <a:t>Красного </a:t>
            </a:r>
            <a:r>
              <a:rPr lang="ru-RU" b="1" dirty="0" smtClean="0">
                <a:solidFill>
                  <a:schemeClr val="tx2"/>
                </a:solidFill>
              </a:rPr>
              <a:t>Знамени          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Дата подвига: 15.12.1943 </a:t>
            </a:r>
            <a:r>
              <a:rPr lang="ru-RU" sz="3100" dirty="0">
                <a:solidFill>
                  <a:schemeClr val="tx2"/>
                </a:solidFill>
              </a:rPr>
              <a:t>г. № записи: 30320999. </a:t>
            </a:r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>
                <a:solidFill>
                  <a:schemeClr val="tx2"/>
                </a:solidFill>
              </a:rPr>
              <a:t>Приказ подразделения</a:t>
            </a:r>
            <a:br>
              <a:rPr lang="ru-RU" sz="3100" dirty="0">
                <a:solidFill>
                  <a:schemeClr val="tx2"/>
                </a:solidFill>
              </a:rPr>
            </a:br>
            <a:r>
              <a:rPr lang="ru-RU" sz="3100" dirty="0">
                <a:solidFill>
                  <a:schemeClr val="tx2"/>
                </a:solidFill>
              </a:rPr>
              <a:t>№: 9/н от: </a:t>
            </a:r>
            <a:r>
              <a:rPr lang="ru-RU" sz="3100" dirty="0" smtClean="0">
                <a:solidFill>
                  <a:schemeClr val="tx2"/>
                </a:solidFill>
              </a:rPr>
              <a:t>06.03.1944г. За </a:t>
            </a:r>
            <a:r>
              <a:rPr lang="ru-RU" sz="3100" dirty="0">
                <a:solidFill>
                  <a:schemeClr val="tx2"/>
                </a:solidFill>
              </a:rPr>
              <a:t>годы Отечественной войны были произведены награждения 238 000 человек, причем подавляющее большинство в 1943 - 1944 гг. </a:t>
            </a:r>
            <a:r>
              <a:rPr lang="ru-RU" sz="3100" dirty="0" smtClean="0">
                <a:solidFill>
                  <a:schemeClr val="tx2"/>
                </a:solidFill>
              </a:rPr>
              <a:t> </a:t>
            </a: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Орден Красного Знаме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594" y="412308"/>
            <a:ext cx="3659876" cy="315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81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270" y="0"/>
            <a:ext cx="5564436" cy="71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77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7" y="3780429"/>
            <a:ext cx="10039489" cy="14330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Орден </a:t>
            </a:r>
            <a:r>
              <a:rPr lang="ru-RU" sz="3600" b="1" dirty="0">
                <a:solidFill>
                  <a:schemeClr val="tx2"/>
                </a:solidFill>
              </a:rPr>
              <a:t>Отечественной войны </a:t>
            </a:r>
            <a:r>
              <a:rPr lang="ru-RU" sz="3600" b="1" dirty="0" smtClean="0">
                <a:solidFill>
                  <a:schemeClr val="tx2"/>
                </a:solidFill>
              </a:rPr>
              <a:t>I степени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Дата </a:t>
            </a:r>
            <a:r>
              <a:rPr lang="ru-RU" sz="3600" dirty="0">
                <a:solidFill>
                  <a:schemeClr val="tx2"/>
                </a:solidFill>
              </a:rPr>
              <a:t>подвига: </a:t>
            </a:r>
            <a:r>
              <a:rPr lang="ru-RU" sz="3600" dirty="0" smtClean="0">
                <a:solidFill>
                  <a:schemeClr val="tx2"/>
                </a:solidFill>
              </a:rPr>
              <a:t>11.12.1944 - 12.12.1944 </a:t>
            </a:r>
            <a:r>
              <a:rPr lang="ru-RU" sz="3600" dirty="0">
                <a:solidFill>
                  <a:schemeClr val="tx2"/>
                </a:solidFill>
              </a:rPr>
              <a:t>гг. № записи: 43302092. Орден Отечественной войны — первая награда, появившаяся в годы Великой Отечественной войны. </a:t>
            </a:r>
            <a:r>
              <a:rPr lang="ru-RU" sz="3600" dirty="0" smtClean="0">
                <a:solidFill>
                  <a:schemeClr val="tx2"/>
                </a:solidFill>
              </a:rPr>
              <a:t>Также это </a:t>
            </a:r>
            <a:r>
              <a:rPr lang="ru-RU" sz="3600" dirty="0">
                <a:solidFill>
                  <a:schemeClr val="tx2"/>
                </a:solidFill>
              </a:rPr>
              <a:t>первый советский орден, </a:t>
            </a:r>
            <a:r>
              <a:rPr lang="ru-RU" sz="3600" dirty="0" smtClean="0">
                <a:solidFill>
                  <a:schemeClr val="tx2"/>
                </a:solidFill>
              </a:rPr>
              <a:t>имевший разделение </a:t>
            </a:r>
            <a:r>
              <a:rPr lang="ru-RU" sz="3600" dirty="0">
                <a:solidFill>
                  <a:schemeClr val="tx2"/>
                </a:solidFill>
              </a:rPr>
              <a:t>на степени. </a:t>
            </a:r>
            <a:endParaRPr lang="ru-RU" sz="3600" u="sng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Орден Отечественной войны I степе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021" y="409432"/>
            <a:ext cx="3452884" cy="337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49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13" y="194056"/>
            <a:ext cx="5687242" cy="62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95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621" y="450376"/>
            <a:ext cx="4354238" cy="63113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День </a:t>
            </a:r>
            <a:r>
              <a:rPr lang="ru-RU" dirty="0" err="1">
                <a:solidFill>
                  <a:schemeClr val="tx2"/>
                </a:solidFill>
              </a:rPr>
              <a:t>Победы..слёзы</a:t>
            </a:r>
            <a:r>
              <a:rPr lang="ru-RU" dirty="0">
                <a:solidFill>
                  <a:schemeClr val="tx2"/>
                </a:solidFill>
              </a:rPr>
              <a:t> на глазах...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Скажем ветеранам всем "Спасибо"!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Вы — бессмертны в помнящих сердцах,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До тех пор, пока жива Россия!!!</a:t>
            </a:r>
          </a:p>
        </p:txBody>
      </p:sp>
      <p:pic>
        <p:nvPicPr>
          <p:cNvPr id="3" name="Рисунок 2" descr="http://uspeh.tspu.ru/images/groupphotos/2/9/4a4c70c486cdd9a3988c53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18" y="450376"/>
            <a:ext cx="7344703" cy="600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33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423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12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Орден Отечественной войны II степени № записи: 17108598      Приказ подразделения №: 20 от: 17.06.1943</vt:lpstr>
      <vt:lpstr>Слайд 2</vt:lpstr>
      <vt:lpstr>     Орден Красного Знамени            Дата подвига: 15.12.1943 г. № записи: 30320999.  Приказ подразделения №: 9/н от: 06.03.1944г. За годы Отечественной войны были произведены награждения 238 000 человек, причем подавляющее большинство в 1943 - 1944 гг.  </vt:lpstr>
      <vt:lpstr>Слайд 4</vt:lpstr>
      <vt:lpstr>  Орден Отечественной войны I степени Дата подвига: 11.12.1944 - 12.12.1944 гг. № записи: 43302092. Орден Отечественной войны — первая награда, появившаяся в годы Великой Отечественной войны. Также это первый советский орден, имевший разделение на степени. </vt:lpstr>
      <vt:lpstr>Слайд 6</vt:lpstr>
      <vt:lpstr>День Победы..слёзы на глазах...  Скажем ветеранам всем "Спасибо"!  Вы — бессмертны в помнящих сердцах,  До тех пор, пока жива Россия!!!</vt:lpstr>
      <vt:lpstr> 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1</cp:lastModifiedBy>
  <cp:revision>40</cp:revision>
  <dcterms:created xsi:type="dcterms:W3CDTF">2017-05-10T19:50:09Z</dcterms:created>
  <dcterms:modified xsi:type="dcterms:W3CDTF">2017-05-26T18:05:07Z</dcterms:modified>
</cp:coreProperties>
</file>