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urovskaya1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Муниципальное бюджетное общеобразовательное учреждение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16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Куровская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 средняя общеобразовательная школа № 1»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Орехово-Зуевского муниципального района Московской области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______________________________________________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br>
              <a:rPr lang="ru-RU" sz="1600" dirty="0"/>
            </a:b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142620, Московская область, Орехово-Зуевский район,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г. Куровское, ул. Советская, д.4,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тел/факс 8496-411-68-53, </a:t>
            </a:r>
            <a:r>
              <a:rPr lang="en-US" sz="1600" dirty="0">
                <a:solidFill>
                  <a:srgbClr val="002060"/>
                </a:solidFill>
                <a:latin typeface="Times New Roman"/>
                <a:ea typeface="Times New Roman"/>
              </a:rPr>
              <a:t>e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-</a:t>
            </a:r>
            <a:r>
              <a:rPr lang="en-US" sz="1600" dirty="0">
                <a:solidFill>
                  <a:srgbClr val="002060"/>
                </a:solidFill>
                <a:latin typeface="Times New Roman"/>
                <a:ea typeface="Times New Roman"/>
              </a:rPr>
              <a:t>mail </a:t>
            </a:r>
            <a:r>
              <a:rPr lang="en-US" sz="1600" u="sng" dirty="0" err="1">
                <a:solidFill>
                  <a:srgbClr val="002060"/>
                </a:solidFill>
                <a:latin typeface="Times New Roman"/>
                <a:ea typeface="Times New Roman"/>
                <a:hlinkClick r:id="rId2"/>
              </a:rPr>
              <a:t>kurovskaya</a:t>
            </a:r>
            <a:r>
              <a:rPr lang="ru-RU" sz="1600" u="sng" dirty="0">
                <a:solidFill>
                  <a:srgbClr val="002060"/>
                </a:solidFill>
                <a:latin typeface="Times New Roman"/>
                <a:ea typeface="Times New Roman"/>
                <a:hlinkClick r:id="rId2"/>
              </a:rPr>
              <a:t>1@</a:t>
            </a:r>
            <a:r>
              <a:rPr lang="en-US" sz="1600" u="sng" dirty="0">
                <a:solidFill>
                  <a:srgbClr val="002060"/>
                </a:solidFill>
                <a:latin typeface="Times New Roman"/>
                <a:ea typeface="Times New Roman"/>
                <a:hlinkClick r:id="rId2"/>
              </a:rPr>
              <a:t>mail</a:t>
            </a:r>
            <a:r>
              <a:rPr lang="ru-RU" sz="1600" u="sng" dirty="0">
                <a:solidFill>
                  <a:srgbClr val="002060"/>
                </a:solidFill>
                <a:latin typeface="Times New Roman"/>
                <a:ea typeface="Times New Roman"/>
                <a:hlinkClick r:id="rId2"/>
              </a:rPr>
              <a:t>.</a:t>
            </a:r>
            <a:r>
              <a:rPr lang="en-US" sz="1600" u="sng" dirty="0" err="1">
                <a:solidFill>
                  <a:srgbClr val="002060"/>
                </a:solidFill>
                <a:latin typeface="Times New Roman"/>
                <a:ea typeface="Times New Roman"/>
                <a:hlinkClick r:id="rId2"/>
              </a:rPr>
              <a:t>ru</a:t>
            </a:r>
            <a:br>
              <a:rPr lang="ru-RU" sz="48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6698" y="1677717"/>
            <a:ext cx="7704856" cy="175260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Социальный проект</a:t>
            </a:r>
          </a:p>
          <a:p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«Письмо в Будущее»</a:t>
            </a:r>
          </a:p>
        </p:txBody>
      </p:sp>
      <p:pic>
        <p:nvPicPr>
          <p:cNvPr id="1027" name="Picture 3" descr="F:\ФОНЫ,_РАМКИ\новая эмблем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474787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6443" y="6275304"/>
            <a:ext cx="13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2015-2016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2129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Лидер 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учащаяся 9 класса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Долженок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 А.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Руководители проекта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учитель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истории и обществознания Рыбакова О. Н.</a:t>
            </a:r>
          </a:p>
        </p:txBody>
      </p:sp>
      <p:pic>
        <p:nvPicPr>
          <p:cNvPr id="1026" name="Picture 2" descr="C:\Users\Завуч\Desktop\ФОТО\ФОТО 2014-2015\Всё по Эффекту\Акция Авсюнино\IMG_378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48" y="3140968"/>
            <a:ext cx="3851920" cy="2567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02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ru-RU" sz="4400" b="1" kern="0" dirty="0" err="1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Недооценивание</a:t>
            </a:r>
            <a:r>
              <a:rPr lang="ru-RU" sz="4400" b="1" kern="0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вклада своего народа в прошлом – это прямой путь к его несвободе в будущем.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538" y="3645024"/>
            <a:ext cx="511492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62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выбираем»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анализируем»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планируем»</a:t>
            </a: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«Мы действуем»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700808"/>
            <a:ext cx="864096" cy="100811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139952" y="3284984"/>
            <a:ext cx="864096" cy="100811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139952" y="4869160"/>
            <a:ext cx="864096" cy="100811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Завуч\Desktop\ФОТО\ФОТО 2014-2015\Всё по Эффекту\Фото Эффект\IMG_12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959865"/>
            <a:ext cx="1719762" cy="21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Завуч\Desktop\ФОТО\ФОТО 2014-2015\Всё по Эффекту\Фото Эффект\Команда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142746"/>
            <a:ext cx="2664715" cy="177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зародился наш проект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6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633533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4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77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Актуальность, цель и 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111" y="836712"/>
            <a:ext cx="8680377" cy="5544616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sz="2300" b="1" dirty="0">
                <a:latin typeface="Times New Roman"/>
                <a:ea typeface="Calibri"/>
                <a:cs typeface="Times New Roman"/>
              </a:rPr>
              <a:t>Актуальность проекта </a:t>
            </a:r>
            <a:r>
              <a:rPr lang="ru-RU" sz="2300" dirty="0">
                <a:latin typeface="Times New Roman"/>
                <a:ea typeface="Calibri"/>
                <a:cs typeface="Times New Roman"/>
              </a:rPr>
              <a:t>заключается в попытках зарубежных историков  и европейских политиков переписать роль Советского Союза, а в частности советского человека, в годы ВОВ, очернив судьбоносные для всего мира, решительные действия защитников Отечества, тем самым нарушив право целого народа на историческую память.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 </a:t>
            </a: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300" b="1" dirty="0">
                <a:latin typeface="Times New Roman"/>
                <a:ea typeface="Calibri"/>
                <a:cs typeface="Times New Roman"/>
              </a:rPr>
              <a:t>	Проблема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современного общества заключается в том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как ненавязчиво и интересно донести до молодёжи великий подвиг земляков? Где, кроме как в учебниках истории, в которых зачастую встречается лишь скупая статистика войны, порастающее поколение может увидеть душещипательные отрывки человеческих судеб, которые лучше всякого учебника сформируют гражданина и патриота своего Отечества?</a:t>
            </a:r>
            <a:endParaRPr lang="ru-RU" sz="1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 </a:t>
            </a:r>
            <a:endParaRPr lang="ru-RU" sz="23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300" b="1" dirty="0">
                <a:latin typeface="Times New Roman"/>
                <a:ea typeface="Calibri"/>
              </a:rPr>
              <a:t>	Цель проекта:</a:t>
            </a:r>
            <a:r>
              <a:rPr lang="ru-RU" sz="2300" dirty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разработка, внедрение и реализация комплекса мер, направленных на формирование патриотизма и гражданской позиции у детей  и молодежи, через организацию в районе гражданско-патриотической акции.</a:t>
            </a:r>
            <a:endParaRPr lang="ru-RU" sz="2300" dirty="0">
              <a:latin typeface="Times New Roman"/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2300" b="1" dirty="0">
                <a:latin typeface="Times New Roman"/>
                <a:ea typeface="Calibri"/>
                <a:cs typeface="Times New Roman"/>
              </a:rPr>
              <a:t>	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300" b="1" dirty="0">
                <a:latin typeface="Times New Roman"/>
                <a:ea typeface="Calibri"/>
                <a:cs typeface="Times New Roman"/>
              </a:rPr>
              <a:t>	Задачи проекта: </a:t>
            </a:r>
            <a:endParaRPr lang="ru-RU" sz="23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- создать инициативную команду;</a:t>
            </a:r>
            <a:endParaRPr lang="ru-RU" sz="23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- выявить актуальную проблему города (района…), проанализировать её;</a:t>
            </a:r>
            <a:endParaRPr lang="ru-RU" sz="23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- составить план действий команды (обозначить цель, задачи…);</a:t>
            </a:r>
            <a:endParaRPr lang="ru-RU" sz="23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- привлечь компетентных специалистов и спонсоров;</a:t>
            </a:r>
            <a:endParaRPr lang="ru-RU" sz="2300" dirty="0"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300" dirty="0">
                <a:latin typeface="Times New Roman"/>
                <a:ea typeface="Calibri"/>
                <a:cs typeface="Times New Roman"/>
              </a:rPr>
              <a:t>- вовлечь в реализацию проекта как можно больше участников.</a:t>
            </a:r>
            <a:endParaRPr lang="ru-RU" sz="23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5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427984" y="1916832"/>
            <a:ext cx="216024" cy="3600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03071" y="3573016"/>
            <a:ext cx="216024" cy="3600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503071" y="4653136"/>
            <a:ext cx="216024" cy="36004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8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проблемы</a:t>
            </a:r>
          </a:p>
        </p:txBody>
      </p:sp>
      <p:pic>
        <p:nvPicPr>
          <p:cNvPr id="3074" name="Picture 2" descr="C:\Users\Завуч\Desktop\НАШЕ ПОДМОСКОВЬЕ\Письмо в Будущее\Для створок\Мы выбираем\иаап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3913"/>
            <a:ext cx="4281565" cy="25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Завуч\Desktop\НАШЕ ПОДМОСКОВЬЕ\Письмо в Будущее\Для створок\Мы выбираем\ппч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240772" cy="25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Завуч\Desktop\НАШЕ ПОДМОСКОВЬЕ\Письмо в Будущее\Для створок\Мы выбираем\ппп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1702" y="3784002"/>
            <a:ext cx="45847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736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проблемы в СМИ: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«Пульс города Куровское», «Своя газета», «Новости Подмосковья», «Российская газета»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66073"/>
            <a:ext cx="2962627" cy="216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303" y="1507078"/>
            <a:ext cx="2904490" cy="217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2600325" cy="30861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303" y="3770086"/>
            <a:ext cx="2781300" cy="23907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22512"/>
            <a:ext cx="4515743" cy="232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1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планов к реальным делам … </a:t>
            </a:r>
          </a:p>
        </p:txBody>
      </p:sp>
      <p:pic>
        <p:nvPicPr>
          <p:cNvPr id="8" name="Picture 9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644" y="3661697"/>
            <a:ext cx="2119313" cy="3168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0" descr="1078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1957" y="3661697"/>
            <a:ext cx="2192337" cy="3024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2" descr="243497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4294" y="3688684"/>
            <a:ext cx="2074863" cy="31416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1" descr="05628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9157" y="3688684"/>
            <a:ext cx="2292350" cy="33115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C:\Users\Завуч\Desktop\img146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4474078" cy="289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1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планов к реальным делам …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762898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4572" y="56562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Затраты на реализацию проекта – </a:t>
            </a:r>
          </a:p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3000 руб. </a:t>
            </a:r>
          </a:p>
        </p:txBody>
      </p:sp>
    </p:spTree>
    <p:extLst>
      <p:ext uri="{BB962C8B-B14F-4D97-AF65-F5344CB8AC3E}">
        <p14:creationId xmlns:p14="http://schemas.microsoft.com/office/powerpoint/2010/main" val="216482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действуем…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611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131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Тема Office</vt:lpstr>
      <vt:lpstr>Муниципальное бюджетное общеобразовательное учреждение «Куровская средняя общеобразовательная школа № 1» Орехово-Зуевского муниципального района Московской области ______________________________________________  142620, Московская область, Орехово-Зуевский район, г. Куровское, ул. Советская, д.4, тел/факс 8496-411-68-53, e-mail kurovskaya1@mail.ru </vt:lpstr>
      <vt:lpstr>Этапы реализации проекта:</vt:lpstr>
      <vt:lpstr>Как зародился наш проект</vt:lpstr>
      <vt:lpstr>Актуальность, цель и задачи проекта</vt:lpstr>
      <vt:lpstr>Анализ проблемы</vt:lpstr>
      <vt:lpstr>Анализ проблемы в СМИ: «Пульс города Куровское», «Своя газета», «Новости Подмосковья», «Российская газета»</vt:lpstr>
      <vt:lpstr>От планов к реальным делам … </vt:lpstr>
      <vt:lpstr>От планов к реальным делам … </vt:lpstr>
      <vt:lpstr>Мы действуем…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</dc:creator>
  <cp:lastModifiedBy>Оксана Рыбакова</cp:lastModifiedBy>
  <cp:revision>17</cp:revision>
  <dcterms:created xsi:type="dcterms:W3CDTF">2015-09-19T21:25:42Z</dcterms:created>
  <dcterms:modified xsi:type="dcterms:W3CDTF">2017-05-27T15:25:08Z</dcterms:modified>
</cp:coreProperties>
</file>