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62" r:id="rId5"/>
    <p:sldId id="273" r:id="rId6"/>
    <p:sldId id="274" r:id="rId7"/>
    <p:sldId id="257" r:id="rId8"/>
    <p:sldId id="258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03524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71600" y="2362200"/>
            <a:ext cx="7123112" cy="34067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Поэзия о Великой Отечественной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722313" y="3810000"/>
            <a:ext cx="7772400" cy="1447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Сильвестрова Вера Владимировна,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преподаватель ГБПОУ РМЭ «</a:t>
            </a:r>
            <a:r>
              <a:rPr lang="ru-RU" dirty="0" err="1" smtClean="0">
                <a:solidFill>
                  <a:schemeClr val="tx1"/>
                </a:solidFill>
              </a:rPr>
              <a:t>КИиП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3048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Марий Эл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Колледж индустрии и предпринимательства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User\Desktop\8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0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 </a:t>
            </a:r>
            <a:r>
              <a:rPr lang="ru-RU" dirty="0" err="1" smtClean="0"/>
              <a:t>Гудзенко</a:t>
            </a:r>
            <a:r>
              <a:rPr lang="ru-RU" dirty="0" smtClean="0"/>
              <a:t> (1922-1953)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1939 году он поступил в Московский институт философии, литературы и истории, но до конца не доучился – началась Великая Отечественная война. В июле 1941 года Семён </a:t>
            </a:r>
            <a:r>
              <a:rPr lang="ru-RU" dirty="0" err="1" smtClean="0"/>
              <a:t>Гудзенко</a:t>
            </a:r>
            <a:r>
              <a:rPr lang="ru-RU" dirty="0" smtClean="0"/>
              <a:t> добровольцем ушёл на фронт. Получил тяжёлое ранение. На фронте он стал писать стихи. Первую книгу стихов он выпустил в 1944 году. Она называлась «Однополчане». В этой книге поэт выступает от лица всех рядовых участников войны, на долю которых выпали тяжелые испытания.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User\Desktop\Рисунок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2667000" cy="402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«Перед атакой» (1942г.)</a:t>
            </a:r>
            <a:endParaRPr lang="ru-RU" dirty="0"/>
          </a:p>
        </p:txBody>
      </p:sp>
      <p:pic>
        <p:nvPicPr>
          <p:cNvPr id="20482" name="Picture 2" descr="C:\Users\User\Desktop\d0b3d183d0b4d0b7d0b5d0bdd0bad0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2891025" cy="4221163"/>
          </a:xfrm>
          <a:prstGeom prst="rect">
            <a:avLst/>
          </a:prstGeom>
          <a:noFill/>
        </p:spPr>
      </p:pic>
      <p:pic>
        <p:nvPicPr>
          <p:cNvPr id="20483" name="Picture 3" descr="C:\Users\User\Desktop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3429000" cy="2571750"/>
          </a:xfrm>
          <a:prstGeom prst="rect">
            <a:avLst/>
          </a:prstGeom>
          <a:noFill/>
        </p:spPr>
      </p:pic>
      <p:pic>
        <p:nvPicPr>
          <p:cNvPr id="20484" name="Picture 4" descr="C:\Users\User\Desktop\stihi-o-vijne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038600"/>
            <a:ext cx="3386137" cy="246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Высоцкий (1938-1980)</a:t>
            </a:r>
            <a:endParaRPr lang="ru-RU" dirty="0"/>
          </a:p>
        </p:txBody>
      </p:sp>
      <p:pic>
        <p:nvPicPr>
          <p:cNvPr id="2150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2895600" cy="4463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190500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Многие люди, слышавшие песни Владимира Высоцкого о Великой Отечественной войне, были уверены, что автор сам прошёл окопы и бои, был лётчиком или танкистом. Но в 1941 году великому певцу было только три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7526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Автору важно состояние души человека на войне: что чувствуют на войне, когда теряют друзей? Одно из лучших произведений поэта – "Он не вернулся из боя" (1969).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8100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Военной эту песню можно назвать, конечно, условно, не военные картины и эпизоды в ней запоминаются. Да их здесь, по сути, и нет. Эта песня – о потере друга, близкого человека. К сожалению, потерю эту мы начинаем осознавать только тогда, когда уже ничего исправить нельзя. Мы тоскуем по ушедшему дорогому человеку, ощущаем пустоту в мире. Герою стихотворения кажется, что это он сам не вернулся из боя, что частица его самого погибла в бою. Терять же друзей приходилось не только на войне Отечественной... И не только на войне, но и в мирной жизни... И эту человеческую боль сумел понять и выразить Высоцкий.</a:t>
            </a:r>
            <a:endParaRPr lang="ru-RU" dirty="0"/>
          </a:p>
        </p:txBody>
      </p:sp>
      <p:pic>
        <p:nvPicPr>
          <p:cNvPr id="22530" name="Picture 2" descr="C:\Users\User\Desktop\1851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572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Роберт Рождественский</a:t>
            </a:r>
            <a:br>
              <a:rPr lang="ru-RU" dirty="0" smtClean="0"/>
            </a:br>
            <a:r>
              <a:rPr lang="ru-RU" dirty="0" smtClean="0"/>
              <a:t> (1932-1994)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 descr="C:\Users\User\Desktop\iphone360_307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2791046" cy="4000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14800" y="2209800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Пожалуй, из всех поэтов послевоенного поколения именно Роберт Рождественский так прочно и воодушевленно принял эстафету от поэтов-фронтовиков; словно бы беспрестанно пульсируя, звучит в его поэмах, стихах, песнях мотив памяти-верности, памяти-преклонения, памяти-предостережения. «Баллада о красках», «Мамаев курган», «Я сегодня до зари встану» - это все не стихи «к дате» , а нерв его поэзии. Нет у него ни одной книги стихов, куда не вошли бы произведения о войне.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676401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«Было мне тогда девять лет. Мать с отцом были на войне с самого начала, я жил с бабушкой, и только когда она умерла, мать выпросила отпуск, чтобы забрать меня с собой. Оформила меня как сына полка. У меня была перешитая форма, и мы поехали на фронт. Две недели ехали. Я был дико горд - проехать полстраны в военной форме! На каждой станции ходил вдоль вагона. Но в Москве матери знакомые сказали, что фронт готовится к наступлению. Она была военным врачом, ее место - у операционного стола. А я куда? Испугалась и оставила меня в детдоме. В Даниловом монастыре половину занимала тюрьма, половину - детдом. Обидно было до смерти, что на фронт не попал. Потом пришел дяденька, стал звать в военно-музыкальное училище. И мы с приятелем </a:t>
            </a:r>
            <a:r>
              <a:rPr lang="ru-RU" dirty="0" err="1" smtClean="0"/>
              <a:t>поперлись</a:t>
            </a:r>
            <a:r>
              <a:rPr lang="ru-RU" dirty="0" smtClean="0"/>
              <a:t> - вырваться из детдома хотелось. Опять же - форма. Так я стал воспитанником Красной Армии. Дудели до посинения. А потом был День Победы. 9 мая мы были на Красной площади. Нас качали. В самый салютный час - сотни прожекторов. Люди кидали мелочь в их лучи, и она искрилась. У меня оттуда осталось ощущение: не надо быть взрослым, надо быть счастливым».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войны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191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«Реквием» написан о погибших, но посвящен живым, рассказывает о смерти, но воспевает жизнь, рожден войной, но всем своим существом устремлен к миру.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1676400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писал стихи и поэмы. Одна из поэм «Реквием» – особенно дорога мне.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 том, что на моем письменном столе давно уже лежит старая фотография. На ней изображены шесть очень молодых, красивых улыбающихся парней. Это – шесть братьев моей матери. В 1941 году самому младшему из них было 18 лет, самому старшему – 29. Все они в том же самом сорок первом ушли на фронт. Шестеро. А с фронта вернулся один. Я не помню, как эти ребята выглядели в жизни. Сейчас я уже старше любого из них. Кем бы они стали? Инженерами? Моряками? Поэтами? Не знаю. Они успели только стать солдатами. И погибнуть.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Поэма «Реквием»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1447801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Памяти наших отцов и старших братьев,</a:t>
            </a:r>
          </a:p>
          <a:p>
            <a:r>
              <a:rPr lang="ru-RU" dirty="0" smtClean="0"/>
              <a:t>памяти вечно молодых солдат и офицеров</a:t>
            </a:r>
          </a:p>
          <a:p>
            <a:r>
              <a:rPr lang="ru-RU" dirty="0" smtClean="0"/>
              <a:t>Советской Армии, павших на фронтах</a:t>
            </a:r>
          </a:p>
          <a:p>
            <a:r>
              <a:rPr lang="ru-RU" dirty="0" smtClean="0"/>
              <a:t>Великой Отечественной войны.</a:t>
            </a:r>
            <a:endParaRPr lang="ru-RU" dirty="0"/>
          </a:p>
        </p:txBody>
      </p:sp>
      <p:pic>
        <p:nvPicPr>
          <p:cNvPr id="24579" name="Picture 3" descr="C:\Users\User\Desktop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194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esktop\44080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44080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953000" y="2906713"/>
            <a:ext cx="3541712" cy="1500187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фотографии в газете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нечетко изображены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бойцы, еще почти что дети,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герои мировой войны.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снимались перед боем —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обнимку, четверо у рва.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было небо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зеленая трава.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Римма Казакова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0480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основные группы жанров: лирические (элегия, ода, песня), сатирические (высмеивающие врага), лироэпические (баллада, поэма);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многогранность и глубина лирики;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сознания героя-освободителя, подвига труженика тыла;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музыкальность стиха соседствует с простотой изложения;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создается образ Родины как всей страны, так и образ малой родины (родного города, села).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93727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28552"/>
            <a:ext cx="4495800" cy="23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382000" cy="38100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Русская литература периода Великой Отечественной войны стала литературой одной темы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войны, темы Родины. Родина, война, смерть и бессмертие, ненависть к врагу, боевое братство и товарищество, любовь и верность, мечта о победе, раздумье о судьбе народа – вот основные мотивы военной поэзии.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Ахматова (1889-1966)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447801"/>
            <a:ext cx="419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«Мужество» – стихотворение, написанное  в эвакуации в Ташкенте в годы Великой Отечественной войны. В этот момент Ахматова очень лично переживала трагедию  и искренне сопереживала своему народу.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2209800"/>
            <a:ext cx="388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весьма обобщенно рисует картину военных действий. Но в каждую из них поэтесса добавляет такой эпизод, который сразу соединяет с кошмарной реальностью. Каждый, даже самый маленькой штрих в стихотворении отсылает читателя событиям, которые поэт пережила сама. Ахматова показывает свое восприятие войны, которое в тоже время основано на впечатлениях многих людей, способных пережить время блокады Ленинграда. В сентябре 1941 года Ахматова уезжает за пределы блокадного кольца.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xjSHEycqb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25400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«Звезды смерти в зените стоят…» (1941г.)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3f89019711b4ca299ee69cda2c8ee4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2524125" cy="3484901"/>
          </a:xfrm>
          <a:prstGeom prst="rect">
            <a:avLst/>
          </a:prstGeom>
          <a:noFill/>
        </p:spPr>
      </p:pic>
      <p:pic>
        <p:nvPicPr>
          <p:cNvPr id="31747" name="Picture 3" descr="C:\Users\User\Desktop\4995137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3440003" cy="2216890"/>
          </a:xfrm>
          <a:prstGeom prst="rect">
            <a:avLst/>
          </a:prstGeom>
          <a:noFill/>
        </p:spPr>
      </p:pic>
      <p:pic>
        <p:nvPicPr>
          <p:cNvPr id="31748" name="Picture 4" descr="C:\Users\User\Desktop\1485516670182428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86200"/>
            <a:ext cx="38100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Окуджава (1924-1997)</a:t>
            </a:r>
            <a:endParaRPr lang="ru-RU" dirty="0"/>
          </a:p>
        </p:txBody>
      </p:sp>
      <p:pic>
        <p:nvPicPr>
          <p:cNvPr id="2050" name="Picture 2" descr="C:\Users\User\Desktop\220px-Okudzhava_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599"/>
            <a:ext cx="3276600" cy="437872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24400" y="1752600"/>
            <a:ext cx="38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"...Все мои стихи и песни не столько о войне, сколько против нее. Я рассказываю о том, что случилось со мной. С моими друзьями. Когда я еще был в учебном минометном дивизионе, уже четверо ребят с нашего арбатского двора были убиты. Но я об этом долгое время не мог писать..."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143000"/>
            <a:ext cx="4191000" cy="2743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1942-м году Окуджава отправился добровольцем на фронт. В советской армии он служил минометчиком и успел поучаствовать во многих кровопролитных сражениях. В 1943-м году он был серьезно ранен под Моздоком, а затем отправлен за линию фронта. </a:t>
            </a:r>
          </a:p>
        </p:txBody>
      </p:sp>
      <p:pic>
        <p:nvPicPr>
          <p:cNvPr id="5" name="Содержимое 3" descr="http://uchportfolio.ru/users_content/f0282b5ff85e7c9c66200d780bd7e72e/images/4fcb2e44b0d5de26a4d7ee5a55114a97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4572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" y="39624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Булат Окуджава – это знаменитый советский певец, прославившийся благодаря множеству ярких песен. В его репертуаре значится около двухсот авторских композиций, каждая из которых имеет свою историю и судьбу. Булат Окуджава – это исполнитель, который стал настоящим символом своего времени, одним из самых ярких певцов своего поколения.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Стихотворения о войне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 мог поэт остаться в стороне и от события, которое объединяло разные народы, — войны. Этому периоду истории посвящено его стихотворение «До свидания, мальчики...» (1958г.).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По-настоящему популярной стала другая композиция поэта, написанная для фильма «Белорусский вокзал». После премьеры песня Булата Окуджавы «Нам нужна одна победа» звучала из всех магнитофонов страны. Стоит отметить, что и по сей день эта легендарная композиция является одной из самых известных песен автора.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3" descr="C:\Users\User\Desktop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3670024" cy="246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1311</Words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Поэзия о Великой Отечественной войне  </vt:lpstr>
      <vt:lpstr>Слайд 2</vt:lpstr>
      <vt:lpstr>Слайд 3</vt:lpstr>
      <vt:lpstr>Слайд 4</vt:lpstr>
      <vt:lpstr>Анна Ахматова (1889-1966)</vt:lpstr>
      <vt:lpstr>«Звезды смерти в зените стоят…» (1941г.)</vt:lpstr>
      <vt:lpstr>Булат Окуджава (1924-1997)</vt:lpstr>
      <vt:lpstr>Слайд 8</vt:lpstr>
      <vt:lpstr>Стихотворения о войне</vt:lpstr>
      <vt:lpstr>Слайд 10</vt:lpstr>
      <vt:lpstr>Семен Гудзенко (1922-1953)</vt:lpstr>
      <vt:lpstr>«Перед атакой» (1942г.)</vt:lpstr>
      <vt:lpstr>Владимир Высоцкий (1938-1980)</vt:lpstr>
      <vt:lpstr>Слайд 14</vt:lpstr>
      <vt:lpstr>Роберт Рождественский  (1932-1994)</vt:lpstr>
      <vt:lpstr>Слайд 16</vt:lpstr>
      <vt:lpstr>Тема войны</vt:lpstr>
      <vt:lpstr>Поэма «Реквием»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2017-04-28T11:15:44Z</dcterms:created>
  <dcterms:modified xsi:type="dcterms:W3CDTF">2017-05-28T11:24:09Z</dcterms:modified>
</cp:coreProperties>
</file>