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9" r:id="rId18"/>
    <p:sldId id="275" r:id="rId19"/>
    <p:sldId id="279" r:id="rId20"/>
    <p:sldId id="281" r:id="rId21"/>
    <p:sldId id="286" r:id="rId22"/>
    <p:sldId id="276" r:id="rId23"/>
    <p:sldId id="274" r:id="rId24"/>
    <p:sldId id="277" r:id="rId25"/>
    <p:sldId id="278" r:id="rId26"/>
    <p:sldId id="282" r:id="rId27"/>
    <p:sldId id="25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9May\redandstars-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\Мои документы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1700213"/>
            <a:ext cx="9448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7740" y="188640"/>
            <a:ext cx="7164288" cy="14700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6400800" cy="86409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75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9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9May\redandstars-sl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276600" y="260350"/>
            <a:ext cx="5697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9" name="Picture 8" descr="C:\Documents and Settings\Admin\Мои документы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32766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vokrugknig.blogspot.ru/2013/01/l.html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://kprf.ru/rus_soc/110010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telegin.ru/history/pobedasssr" TargetMode="External"/><Relationship Id="rId5" Type="http://schemas.openxmlformats.org/officeDocument/2006/relationships/hyperlink" Target="http://dopriz2010.narod.ru/dopriz/glawa1.html#p1_2" TargetMode="External"/><Relationship Id="rId4" Type="http://schemas.openxmlformats.org/officeDocument/2006/relationships/hyperlink" Target="http://freeppt.ru/load/1-10-2" TargetMode="External"/><Relationship Id="rId9" Type="http://schemas.openxmlformats.org/officeDocument/2006/relationships/hyperlink" Target="http://www.theunknownwar.ru/velikaya_vojna_film_2_bitva_za_moskvu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" y="0"/>
            <a:ext cx="6223722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" y="490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5092" y="-171400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799167"/>
            <a:ext cx="7233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учения </a:t>
            </a: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узников концлагерей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.nur.kz/foto_images/0e/5/0_63d32_8fb5dad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8965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nur.kz/foto_images/01/5/0_63d1e_9575548d_or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91" y="2348880"/>
            <a:ext cx="476874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899" y="188547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096" y="5561881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/>
                <a:latin typeface="Times New Roman"/>
                <a:ea typeface="Times New Roman"/>
              </a:rPr>
              <a:t>память сердца всего народа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68" name="Picture 4" descr="http://sch1682.ucoz.com/9m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8876"/>
            <a:ext cx="7000875" cy="41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4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jhist.org/shoa/pc/hitler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26" y="116632"/>
            <a:ext cx="3360189" cy="31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284984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«Жестокость является благом для будущего... Войну против России нельзя вести по-рыцарски. Ее нужно вести с беспощадной, безжалостной и неукротимой жестокостью... Ты должен с сознанием своего достоинства проводить самые жестокие и самые беспощадные мероприятия, которые требует от тебя Германия… »</a:t>
            </a:r>
          </a:p>
        </p:txBody>
      </p:sp>
    </p:spTree>
    <p:extLst>
      <p:ext uri="{BB962C8B-B14F-4D97-AF65-F5344CB8AC3E}">
        <p14:creationId xmlns:p14="http://schemas.microsoft.com/office/powerpoint/2010/main" val="21648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аже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самом кошмарном сне не могли присниться все ужасы Великой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все ужасы фашизма: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805264"/>
            <a:ext cx="6573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убийства миллионов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людей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rc_mi" descr="http://www.holocaust-odessa.org/wp-content/uploads/2013/05/Holocaust_4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8" y="1410640"/>
            <a:ext cx="4608511" cy="424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eg.ru/upimg/photo/1007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0640"/>
            <a:ext cx="3524250" cy="424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6" y="-760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30120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жирно дымящих труб крематориев в концлагерях</a:t>
            </a:r>
          </a:p>
        </p:txBody>
      </p:sp>
      <p:pic>
        <p:nvPicPr>
          <p:cNvPr id="3074" name="Picture 2" descr="http://waralbum.ru/wp-content/uploads/yapb_cache/dachau_0404_45.eq0v8293q3cc4ook0c0sw8sco.ejcuplo1l0oo0sk8c40s8osc4.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41044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ic.pics.livejournal.com/sowetnik_p/42986022/559140/559140_6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9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2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9955" y="5301208"/>
            <a:ext cx="5147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выстрелов в затылок</a:t>
            </a:r>
          </a:p>
        </p:txBody>
      </p:sp>
      <p:pic>
        <p:nvPicPr>
          <p:cNvPr id="4100" name="Picture 4" descr="http://www.libma.ru/istorija/za_chto_srazhalis_sovetskie_lyudi/img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344816" cy="4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2" y="428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&amp;Ncy;&amp;ocy;&amp;vcy;&amp;ocy;&amp;scy;&amp;tcy;&amp;softcy; &amp;ncy;&amp;acy; Newsland: &amp;Gcy;&amp;ocy;&amp;scy;&amp;dcy;&amp;ucy;&amp;mcy;&amp;acy; &amp;gcy;&amp;ocy;&amp;tcy;&amp;ocy;&amp;vcy;&amp;acy; &amp;ocy;&amp;bcy;&amp;scy;&amp;ucy;&amp;dcy;&amp;icy;&amp;tcy;&amp;softcy; &amp;pcy;&amp;ocy;&amp;dcy;&amp;dcy;&amp;iecy;&amp;rcy;&amp;zhcy;&amp;kcy;&amp;ucy; 70-&amp;lcy;&amp;iecy;&amp;tcy;&amp;ncy;&amp;icy;&amp;mcy; &amp;dcy;&amp;iecy;&amp;tcy;&amp;yacy;&amp;mcy; &amp;vcy;&amp;ocy;&amp;jcy;&amp;n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104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rc_mi" descr="http://scepsis.net/images/5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1642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935763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автомата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нацеленного в ясные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глаза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2556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g11.nnm.me/6/7/4/0/3/a568a31a8b66b65fe308a544a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24582"/>
            <a:ext cx="3384376" cy="32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360" y="314096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Сила Красной Армии состоит, прежде всего в том,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она ведёт не захватническую, не империалистическую войну, а войну отечественную, освободительную, справедливую... У немецкого солдата нет возвышенной и благородной цели войны, которая могла бы его вдохновлять и чем он мог бы гордиться. И, наоборот, любой боец Красной Армии может с гордостью сказать, что он ведёт войну справедливую, освободительную, войну за свободу и независимость своего отечества. У Красной Армии есть своя благородная и возвышенная цель войны, вдохновляющая её на подвиги. Этим собственно и объясняется, что отечественная война рождает у нас тысячи героев и героинь, готовых идти на смерть ради свободы своей родины".</a:t>
            </a:r>
          </a:p>
        </p:txBody>
      </p:sp>
    </p:spTree>
    <p:extLst>
      <p:ext uri="{BB962C8B-B14F-4D97-AF65-F5344CB8AC3E}">
        <p14:creationId xmlns:p14="http://schemas.microsoft.com/office/powerpoint/2010/main" val="4729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donbass.ua/multimedia/images/content/2011/06/24/Gastello.jpg"/>
          <p:cNvSpPr>
            <a:spLocks noChangeAspect="1" noChangeArrowheads="1"/>
          </p:cNvSpPr>
          <p:nvPr/>
        </p:nvSpPr>
        <p:spPr bwMode="auto">
          <a:xfrm>
            <a:off x="155575" y="-2354263"/>
            <a:ext cx="381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donbass.ua/multimedia/images/content/2011/06/24/Gastello.jpg"/>
          <p:cNvSpPr>
            <a:spLocks noChangeAspect="1" noChangeArrowheads="1"/>
          </p:cNvSpPr>
          <p:nvPr/>
        </p:nvSpPr>
        <p:spPr bwMode="auto">
          <a:xfrm>
            <a:off x="307975" y="-2201863"/>
            <a:ext cx="381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donbass.ua/multimedia/images/content/2011/06/24/Gaste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9478"/>
            <a:ext cx="381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ru/2/26/Gastello._Soviet_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9479"/>
            <a:ext cx="3888432" cy="51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332656"/>
            <a:ext cx="409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Подвиг Гастелло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" y="70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QTEhUUExQUFhUXFxcaFxgYGBcYGBwUFxgcGBcbFx0YHCggHBolHBwXITEhJSkrLi4uFyAzODMsNygtLisBCgoKDg0OFRAQGSwcFxwsLCwsLCwsLCwsLCwsKzcsLCwsLCwrLCwrLCwrLCw3LCw3NywrKywrLCwrKysrKysrK//AABEIALMBGgMBIgACEQEDEQH/xAAbAAABBQEBAAAAAAAAAAAAAAAEAQIDBQYAB//EAEUQAAIBAwIDBAUJBgUDBAMAAAECAwAREgQhBRMxBiJBUSMyYXGRFBZCUoGSodHSFTNTcrHBB2KiwvAkguEXQ3OTY4Oy/8QAGAEBAQEBAQAAAAAAAAAAAAAAAAECAwT/xAAeEQEBAAICAwEBAAAAAAAAAAAAAQIREjEDIVFBcf/aAAwDAQACEQMRAD8ApQtdjUqiuK0EDLUZWiStB6rVBbhRdgL+7yvbepbJ2smziKB1HFIkNsrny3/KqHW66YsTkT7EFwB7t7VWNqXbcsfwH9LVjlb03MPrTDjN+ibe29Q/tlvqqPj+dUUS36An8atNHpT9MFfejH+lc8rZ+rxiwg4sp9dSPaNx9vj/AFqyUAi4NwfEdKqhpFe4QjIb23Bt7L+FV0rPG1rlSOlvP+4qzy39S4NPhSYVBwvXCVd9nHrD+49lGkV2l252aUurbvE+8fZanaKaxAPj/XwqGcXNr9b/ABtV32C4DHqZ5FmLMqx5KAzLZslF7qwJ2J61RHhSMtent2V0Y+h/rf8AOoZOzGjII5Z3B+nJ+qg82xpLb29lelJ2X0lhaJrfzv8AqpPmnpb35R6W/eSe32+2g82xqDUahEBLG1uvj/SvT37JaY7csj3SSfqod+wOicWaJreXNkAPvs29B5tpdUsgZk3C+sdgBsTvc9djtUsLhhkpuP8AnXyr0iXsRorOOTYP6wzkF+g8G26Co4ewmjX1UZdgNpJeg6dXoPPsa4JXpSdhtMfBv/sk/VTm7Dadbd1t9h6Rz/uoPM8K7CvUPmLCP/bJ/wC9/wA6ZN2Q06AFoTb+eT9VB4hwcX1Uv/d//QrR4Vv+H9htCJHdYiC3X0knib/Wqy+aGk/hn77/AKqDy7GuC16j80NJ/DP33/VS/NDSfwz99/1UHk8qRlwJZXiXFrMtz3wVsCPKxb8KKaDQ4ELq5rkobsSGFwwZbBCLXxueotluO7Xp3zR0n8M/ff8AVSjsjpf4Z++/6qDzHXRaEuxTVSBctgGewXuXIJjJNrud7ZWsLdai08WjJs+rnXunobgOCNgcRktjYGwJwJsLgD1P5paX+Gfvv+qu+aWl/hn77/qoPItKsDetqZEu7WuzELEroO/ZP3jIZWFtu6t+tqL0VzGhPUqt9/Gwr1P5p6X+Gfvv+qu+aWl/hn77/nQYiOSHx/rUiTwXub29/wD5rJBzXcw+dBouJ6yJVulySQPE2vc3/CshxSYu5wchl6e0eNP4kzFDa2xB36VngGY38d7AbfZXLKW10wFaufLrcHx6EfgLihEgsMj6vh5k+ypX2sSoA8hf+5rSdkuC81+Y3h6t99/Me2m9RsPwXh0YOeoFh1VWJ394G/xqb5VG0h9GFQ3AKbdNwdvEV6Rw7s9Gx7wvVu3YvTsNkxPmK5X2beUGRslVrMY2GMlrEr5m3W6n8KKn0SahbjZx1vtfwBr0rh3YpY3u2LDwFqN1HZaA/QsfMU19TbxrQcMdZAfI2I9nl/armaeDcFDffr5+7pV72n4OYRku9z+PhWV4xBazDqRdh7fOunjuvTOU2CnjFxYrYeaKAftFa/8AwvS2ol7qD0Xhf661iSa2H+Fx/wCol/8Ah/3rXZzegcWn5SFhgWYhEzNl5jmyltx3V3Yi97KbVFo+NxFI2bFTMxQAd4BvVcMRsFD2TLoSyjxqfVIhKM9rgkJl0yZSNh4tjl9mXtoDTw6aVpMDG7Ed4I98QxBuAD3bsgNxa5S/UUD07RaUlhkBiGN7pYqjqjnZrqAzL6wXY3FxvRI4pG2GAkfMFlxCkcsEDO5IGJuLeJG4BsaFjk0tpPSd1T315rYIS9/VyxW7r+BA8RUi6SB1zjJAu5yjkZR32u+6N0LC/sNztc0ELcehZmRHBcZW9UglXWMnFWyADsvrY3G4uN6T9qk6eeRcS8Qk6BsMlTMWuQWWxXfa+9q6ddKI7vJ6KUG15jyyrEOTGMrAXsbjp7AaMMcJEkNgOYLugNjgUEV7A7LZQNrDagCm4g0LyfKJEKhIipVDGcpHdMTnIR9EbkgDe5qbT8VSTDBXYPnZlMZA5bYyAkP9E26Xvfa9GTRxSliQSe6pKsQQY2LLYqdmBY/GxpREoC2DEqHClnZj37Frlib7ge621ANDxdSoJSVclVowygM6uyquIv8AWdAQ1iMgTYb1HrO0EaYh81PpLqcMl5fLLA96xNpIyApYkNteotJp9OkOLy5cpUjYmVzyzHi4CkteM5YN4HZL9BaWTh2ldOYXOAWXKTmuLrJjzc2y3B5aDc7BLC1rUBGq4vHGbM7X9LsFJ/cqzMT5CyNa/Ug+RtDxLiRMM7I+RhuN91zESyjodxZl/GplOkTGXONcpGkVs/WkCNE3U72VmGPQEnYGk4pBp4o5AxSNZmJe7Yhjywhtvt3EF7eRPmaADR8ZYtp0VUuxYajc3SwkAVfaZEexO1o28xRWl7RRv0DM2eAVeWxywZxurlRsp6kWtvaootPp+YynDmOwcrlux5ZQG1+mGW38x8zQ/wAk07AMk3dicNI3OYlVSJ0XvZd0DL3EA3vc0FhL2l064hmIJBLAlFKAO0ZyDMCe+jrZcj3T4b0UeLRgMzZLGGx5hChC3MERscr2DHqQAQCRcUFFw+G64FgwW/dkcFkLl7uQ13Bcubm+7t9Y3ceHRkkekF2ysJJAofMSZKA1gcwDt7fM3CfUdoNMjqnNU5BGuGTHGRiiHdrsCwb1A1rb2G9S6HisUrsiE3W974noxQ+qxI3B2axPlQsfC41IK5qRa+Mkgys5k9JZu/32c79c2vsSKfpeHpG2S5XswF2ZgA7ZsFBNgCwB28hQW6x36VxUUIHrs6AvD20uI8/woTM0mZoPBlalyqccPfy/Cu/Z7eR+FBDGLm3/ADbf+1VTcPUFib9Ta3hWn0sawahI9Qq8p41u5vkryXxIIPhtVXqdOQ7pf1CV95v1+0Wrz+TL36dcYrH4TuO9f7b+Vejdj+HlFHuqj4Lwr6Tjfa1a3RapI92IAHtrPu9q1uggtVzAtUfB+JxyDuupq/hqxEuNRSLU9qikNaGW7ZIOQ5PhY15JrCzSFye6AR7R5X8969m7Vw56aVfNG+Nq8U1HEowCne9pA2y8v+edSY7qW6gFpLbVsv8ACx/+ol/+H/etZHThHW433sf7fhW0/wAMYgNRLt/7X+9a9Dm3Os/fQMRcXcdL2dkOLHyFg63/AM4HjSaRWBeR1Ocj9LqcY1OKb36AXcgX3drXonX6lYo2ka5CjoN2JOwVR4sTYD31zamMBSzqmdscmC3JFwBc7n2CgoYNE+CK8Ulooo4ziyBndJEYMhy6LhlvYnMjrVroM2TGZS18/XwPcz7iuAbFsSL2BGxub9Z/lkV2HNiuvrDNbrvbvC+25A386RdZFirc2PFzZDmtmN7WU37x9goKh+GSciEKWSURcliMCFjfHmXyBBtgCLeIA6E0W+jKy5RKotA6Am37y8fLy8TsvXyFWMsqKCWdFCmzFmAAJtYEk7HcdfMVDq9akao1mcOyKCgyHpGCgk9Au43v7r0FfwGCRFZSHCBUw5uBfmnMyk8s2KklDubk5+FqsdOj377IR4Yoym/vLtQ37VUyBMWALOoc44lowS463FgrbkAdw+y6Q8ZQxGXly4DmFjiAVWNipY5MOtrgC7EeHhQC6nhxxnCpYNPE64YhsVWDJkv3Q4ZHIy8R43ro9NIIMBGxYS83cpkwXULLi9mtzGF+nd93SrLVcQSMoGv33xFh03Au3koJQX83WiZJUUMWZQFF2JIAUebX6DY9fKgpJ0m70ipMsjNKY8WjGJZY1HMDMQQxjzPW1zfc0VxSaYgKsbm+Ss68q4QhS2AZxux2F+mJJGwuekyEAh1IOJBDA3DXxtvvext52qL5fDYnnRWDYE5pYP8AVJv63s60FUugfJkWMqrSpIHutlRYUjsd75gpjtcWI3607SaJmDZxBQNPFEA2Bu8eZ2sSMVJGJNtydharZJgXKWPjY93EkWuBvcnrta4xN7bXBl43EIpZCHtFK0TDHvF1bHui+673v5XvaxsCxRHmQC26QOGPkG5YC/ayk/8A6zRa+tSnVxjMc2PuGz99e6T4Nv3T76GbWR3U8yOznuHJbN/Jv3vsoLG1djUCalGYqroWU2ZQylgbE2IBuDYH4GkbVICyl4wyrkwLqCq/WYXuB7TtQEY0mNDTa5Fj5uSsmwBVlIJJsADfHr4kgDe5FqlhnDLkSF2yILIbKb2JKsRY2NjfwoJLV1qcouSAQbGx9hsDY+WxB+0U7Cg87WNfZ8ac0ajypohP/BXCI+dBSdtJAI5n8hAqggG1o1/uTQPANIXTmve777+V6O7SaEyARk2D2bLrYxi34i1QcGmIhUG99xv7Nh+Fee66dY0Om0+S2FJLwXHvyscfJQSfdYUX2ee9bCDThhvUtVloo9OIw3p0DdDbxG9gDvf2Cp+H6qeKRfTEoWK2YEHbwIbofdWuj4eltwLe0CqPjukyZcRYLuPMnzNBotXrGVLixJG3vrMNqtc7neML5kj8Nia0CJmig+It5UJxHs7HIgUgbeIAuf5jbcHbY+VBQ6hZ0LPJIpjKOGsSQMUJub9DXm0hhvYYMfYnX4geZ+Neq9odINPoJlX6uIJ3tkQp+yxrylYTe4EZ9u/99q6+NjJIs6xBrjG9vo7db7bdb1p/8MuJI+olADX5XkB9NazWt4eZAtzfEWHT/njWx/ww08CcwFG5wjfNrNYrzLruDbpjXRhruI6dJwFIa65FSrMpBKMhPdIv3Wbr5mgtbwtpoljWRlVY2RvXOQYAZGzi5FjYMWXvG4NhazlkIRCgKhmKSuqNKwTBiCq72uwQE2Nrnp1GaEpV5JREXkHOI9DJmsQQmMo29yxCLyx4ufFWJA7ivCGcKUIyVyQCoItJrIdQxIJ3xEfTxpJ+zrOSzSd58+YAJFVlfAEBUkB6IPWLA3NxU6zagyjcqhnxsEyxh+TGUXY3ueYAhYbXJA8DRXFU5kcbAPtLA4HfU/vUvkuxsFJNmG1r+FAE/AbtcuwycPIVujM6lipDKQVIDY3BuVUL0FER8K9CkV9k5Pe3ueUyt5+ONvtoHRwv8sZsSLmUH0bBsLJgWl9V0OPdQbjP/Ka6TiE6KXIYlXs0ZiKizMY4wjnZu8YyTc3FztcCgOk7PwvI8jot3QIbd02JBcll3JbFBv4IB4m8J4KwtjL3RI8hWQPIGdnyUn0gJx8B0ucrXAIY02oS+Tsy5orMsQNlMeTOqqCT37L0NgxJ6VHptdqS65IRGcbtgQ3eaRVOJ9UECIt4pfpvdQL1/BFmZi7tYpywqMyAKSS3qsMixx639RfbQ0nZxmuxlbmNYu4BXJo2Vor4uGATEgAMPXbod6bq9RqQXKAkB3VVwuMRAXVtrE9/brv0pU4jPuFDOobLJomRmiRVLqAQO+WaymwvZtu7chLp+ypBEgdsgAOrkevK0hszm5YTOMiSVuSDuQUl7MysqXk/dq0a4h0HKYKCGEcq3PdXxA693ep04lPjqMcjgl4iYyt3s91AIBNiF236+sb2VNVxXUoZELPiC+MghLliI4WRSFHqlmmFwBfAC4PUE0/ASkgkyyIdiuwIVWUqUXyBJyJ6mwvsosPLwG+RLHvLKCLbZSO7K3X1lEsq+0Pv0FrFuKyq0QIKKVBbGMy3kJAKEgHFQL77Xve4sbitxzVYplEFBSAuyhiVLibmm3LNjdYRji2OZJ86AXVcLkyL5lmMiEZBmCqJ1luQ722tayhfjTJ+C3fPmXLH0lhIqnvl7BVkFup9bK/XrVnNxGQQvNJ0jEZZFjIyQxo0jLkA+QLN3fNcardRLqAIwqZMUZpbC5BBjJwH0msXsvjb2WIFz8IbBE5q4xsTH3GDWKupyZZFJPfvcY7i5veoF4FnmOaxDBiCxkJDuuLNtIF8+ig79dqfxDUTc3EB1UIpS0bOHkuwZWIHdsAh8PX8bWobh2r1GIMgdFubuIZGa+CkLiYwd2L7427oF7m4C1j4TaPDO7CUyhmDMM8stw7lmHXq5O+xFgAE3Ze5Y84jNSHspFy0k0hsA9sMp2GJDbKu996Z+0dYVY8rEr17hNydIJAqWO4E1wW9yi5vaz0c0/MtMqhcFAwV2u+VixP0Qfq/RA3JvsEui4eI3Zw1zJvJ/mfJmDddrBiv8qoPoijaXGuxoPPYyPbUgHsoPVavlG7C6/WW5+IO4qeHVq4urAj2H+vlUmUq2WGcRhLJ3Qbj+lqzMOndBZ1x3OI8cfM+0mtGeNQA4maO/lmt6C4zMj4sjKwsehB/pXPOTtrG0V2ec5VvNDNsK897Myd43rb6SQVyro0ESXG9ZmXiAkmkWPdUJUnzYGx+B2q/j1Nl261m9VwNZGNmaLJsiY2KEt57fj4HxFKjQ6MHH2CrAC4uDVLw+KSJMGkzttkRZiPAm216s4JNqsFb2oRW07qwBBx2P8wNeeanhMTbr3D7N/6/2rY9tp+7GvmST9g/81kbe+u2HTnl2q5+GSL6rBvcSD+Nx+NXn+HcpXUSq4ZSYie8OvfQbEbHw+NDMK0fYmxle4v6M9QPrLW2VrxCZ0aBY2UF5SgLXIW0UspOxFz6O320zR8UVVPMIDK0nMKKxVUWVow7dcVJQn2WbwBq31ehRyhK2KMWQjazFGj8Ovddhb2+yq1uz6knY2a+YDsA4Z2chxfvLkz7eTEdCRQOfjsa+sHByK2KkG6i7WuN7C1/eB1IpV47EfB8b2zwbC+HMADWse6b36eHXan6rgqvubg5M11Zla7izbg9DYbeYB6gEAafhkZeQZsxDliqyv3CU5QuA2zDFvtF+ovQFw8ehaxu28ixC6n94yh1HuKld/aB12p2t4hDmquCSjIb4EqjsbISbWBv8Lg7bVEOCwDKy45AghSQACsa3UD1TaOPcbjGl1umhDB5XxyKbZkK7R95bqDZiOvuAvcAUA2k7RIy5ucFYKUXBwxDGykFrBvbbYedtycOKQFUbmAK5IUnYZAMSDcbEYt18RQ37Lh6WawsFObEoqm4Edz3Rfw8QADcACjPk8NkBDHC5W5JNypU3JNzsx60EMfFtOQCGfEgd7BsblOYATbriQbe0DqbU48Rh2u7KS0agMjAkysVTa3iVb3AXO1RpwqBQAofEAd3JsbhOWGIvu2Nt/MA9d6bLDA0pOxlxQet3gsLrINh07zRk+d1v4UFpqpY4rc1wt72v44i5391CjiEbEAZbnEHFsS2OeOVrXx/oR1FqiieN8Y3lErxqQbm7XKgMW9pB+y9Pi4bEGDLlsbhcmKh8cMgpNr2/Ek9STQNTjGnGQLEFSw3B3KusRA9ubKvtv5Vx4xBYm7EBcmIRiFUMyEuQLCzK3wv03pV4BESWYElix9ZtiziQlbHY5qrX8LUr8BUsSzuUMaoVzfvd+R2D77qcwLeABAsDagH1vENO1kJRzkbC17PHKsVyPC0jKAT53oaHjUam+ZFkL7A/uw2NxYb3INh1I6UZr+CK6OqWVmWVciW2Ezh5CLH1sgCPIjwoeHgMT5KVNhc+swtaPlKBY7DHwHjv13oDhxWMYB2kBfEBSjA99wi39hY2vRS8Ri5xhucwcbWNsuWJbX/AJCD5eHXamaThEbKjNk7AJYuzMQUfmDG57veC3ta+Ive1EDhMfN51jnll6xtmIxFe17eoLeXj13oCsKQrUpFIBQRcum8uibV1qDy0pHOt1s4HUx26/506g/CslxPh5ifYhlPQ/qB6UW8NjkpYP4MDZh7iKeOIysCs6LKPBvUf/uI2Pwry13VPF9LHGCoeIsov3be7Y+NVvAZTi5ZrsbW3+iPL7aD4zrXcuFQoq7MAb/EgChxOY8beAt7PbWtXQ3PANTi962XDNRltXkuj4tZgw+0f1rbdnuOIzDe17fGsf0egamZliOFsvM1VaQ6gts6e4rbf7Dv7qLj1AYUTFpidwBb20A4fUAAHlhja1vHfxFXUFwN6Ghht4b0JxnigjXHIB3uFHj7SK1EtUvaPUc2XbondHv8fx/pVYEogLSgV6JNOIcR+ytD2Mj9K/8AJ/uWqnGrvsePSv8Ayf7lqi74vA7BMQzKHu6pIYmZcGAAYEdHKG2Qvb7DU6rQujLbnESahO4NTMTyxpWLLkz7ekVj4X23F6uuI6soY1VQzyMVUM2C3CNIbmxPRTsAT7hcirm7TYuUERY27uDHvFZooXUFlVSQ0w6MR3SCVoGJoNQCty59XA85rRgSsxEgv6U8sotyGviQbesSOEaOdSGle/oyuIYkAhhgxvuXIuS3hcDwueTjhd8I4Tc5FeYTECiojFjdSynvgBSL2BOwFQz9pFKMVSQAxoUYAE8yTAY2swuvNia9mBu2xxNAnDuHakK5kk9I2niVe8XVJlEgJFxv1jJYi7G/gAANqOCyGzIkqsEkVb6qQssjcsq5Yuco7puu97AlDc2KHHHVQWiNsZ3cszK4EJBYKphW+zLa+JNje3UrrOPvH3TCC4sSEd3GDJI4IKxE39GRbG26m9jQDfsfUXJz+lMFAY2CSPdXYHqyg7L0AQAesaXW8GmMUaq7EpIc+8cpIQHVLsGU5fu2PeFyrdehvH1gCK4BZWKXxBYhXtvZASQLjp4b9Kq4e0gYgLC5Wy5Gz7F1yX6GNrWvdgetgbUFe/CtWoxBZ/8ANzAOumEdtyOkve/HrT+GcN1BkEjmQKQTZmPqsoxRlzIDKepCjcXyORFW3C+M851TlSITEXOe1mBQMg+tbmKch3TfYnezYuN52Ecd3aQqgdwqsmBkWTIKxxZQbAAnY+RICiXgGoGQXMC7F/TNaTKZX9GL+iOHMBIx3fx9YF6bhepBUglVRiyo0hclWIBR2JN8VzYC5ALqB6gqw1naBUhjmCXzRpMbm4jQAuRgrAgXUXNl7w33Fc/aEAkcmTaSRMtgmMeYyDdDdkK4esNyRaxIBR6XWiEKSSwjZAc1DZmMrkSCAVDYkH1upNO1nD9XI1wzIpZ7KJO8pKxhG7rhSAVkNu8O96pubGtx1kHpIlXwXGQteRkDxpui7t3h7wOt6bqeOvGrl4UujMMVkkckInMci0OwAK7mw33I8Qi4jw2c6kSIzCMLDsHZRdZJDLdQ4G6Mg3Vr2t3bXoLhmhnMEZAkGUUPMynkZnbZi6HmLibXFiVvluDiAbnVceWNS5Wyjm3JYAARFQSSRsO9f2WoTUdrEXMcp8gJii3AZxEkEnQ+qCk2W/qhDcXNqAWDhmtKRgTcsqFV+8z5EQuGe+Q+myrtv3A/UCppOH6tndg7JdThaRioBiACG7HcPc5hL7ZZG5WtHFY9KlAoKBNHNmrJmkYKXieV3ZrO2XfzJWwIa1yGxCmwJFCQ8N1nLUGYiXlxrlmWVGS92II9IWF73G5YfVBrUkUlBDpAQiAgghVBBYuQbeLHdj/mO561LlS2rrUHjLCh5Fqzl0+1CEWrzurO8PgBkmuLhib38r0DruEBduqnof7VdcNNkdz5k0RAmSAuNzuLDw8LjxrPtWK4fohI2BurXsDRaaKdWdccwjsmQIW5RrG1/aK0fD+Ej5Sr7WHevfy3APv6fbR+p0+TGx2v/wA+O5+2rvfaouzfaF4hjMj2HQ2uQPbat9oO1cBXd8T7QR/UV578iHjf4/8Aiu+TIPD8TURveKdr4gp5ffbw8h7TXnDa59VqyQxuo9I5JCKo8gPG+wtUkupHqpa/kN/ifCoOwkgjln08uJZj3Q2wc/SF/O1iPHrVn6raabTkKLsGPgR0I/P4U8tUuomubKF2UBkIsTbx8i3tFvHagGnNyCCPYwJ/Eb/1rpjn9YuIgzgVedjpryv/ACf7lrM849CvwIP4dfwpE1DKSULL4GxI+Nq6TKVjVeoanTpIpWRFdT1VlDLt0uGFqYmhiBLCKMMbXYIoJtYi5tc2IX7o8q8zTjEhIGcm4b6TfRIHn7aIi18n8ST77fnVR6LqdHHILSRxuLg2ZVYXGwPeHUDxrngQixRSN9ioI7wIbw8QSD53Ned/LJP4kn32/OhdfxKRcbSybuo9duhO/j5UHp0GnRAAiIoUEKFUAAHqAANgbDp5VGOGQY4cmHC+WPLTHI7FrWtf29a82Oul/iSffb86cmtk/iSffb86D06GBVviLXJY/wAxNyf+dLAeFMOhjyDcuPJQQrYrcKeoU2uB12HnXnSayT+JJ95vzpZ+JSAbSP8Afb86D0afSqylWUEFWQ+HcYWZQRuAbDp5DyoYcE02/oIbEAEctMSAbjJbWJB6EjavOxxSb+I/3m/OpV4vIPWd/vt+dB6PPo43ADxowXdQyqwBtbYEbbeVSclbWxW1ybWFrnqbeZufia82HF7/APvH/wCw/nU0PEGPSVj7nJ/vQb6fQq7ITcBWDYgLZmUdwt3b93qLEb262qSbRRuLPHGwvlZlVu9a2W4622vWGXVv9d/vN+dSjUv9d/vN+dBrpODwM4cwxZg3ywUEnEr3iB3hYnY3HTyFEtpkJJKrcggnEXIYAMDtuCFUHzxHkKxfyh/rv95vzphnk+u/3m/Og3CRBb2AFyTsANz1J9ppwNYX5RJ9d/vN+dRmeT67/eb86Df1wrCRal/rv95vzqbnv9d/vH86DbV1Ynmv9d/vN+dN5r/Xf7zfnQeWt2zltYxxH7/6qGk7VS2Pcj6f5v1VSWqGc7VjUb3VlHx58QmKWG59bf370X85pPqR/wCr9VUMK7U8mpxibrRtxlyn7tPO4LbjyO/96CbtK/Tlx/BvzqsXUuFxB292/wBlQsLdd6cYu1nJ2jkNwEQe2x/DemHjLm3dSw8N/wAd6TgPBZdXIY4QC+DPYmwsvt8ySqgeJYCgQwsD8KcYbW47Qug2jj/1fnQa8Wbe6Icjc3v16+dAXuetWnD+CPLGZDJBDHkVDzSYBnABZUABZrArc2sMhvTjDYyDtjqFAVhHIo6CQMSB7Gyy+JNSjtvL9VFHl3nX4M1Z1JCOhYC/gSBf86c07dc2+8fd5+dOMN1oj2skf6ERt5Zg/DKp4e2cg2KRNboTmGHuIa/9RWVM7Xtm1/5je9OXWtb1mP2k9Ou4pxibq81Hat+YCFj2Bv6w3ax+t7KkXtnJ9WL/AFfqrL/LHue832lth08675e/1vxP510Zan53y/Vj/wBX6qg1naqRsLrH3XDfS8Adjv03rOtr5Prn40w6uT67fGg1fztl+pH/AKv1Uo7XS/Uj/wBX6qyg1snTNvjSHWyD6bfE0Gt+eMo+jF/q/VTH7YSn6Ef+r9VZUapyfWc/aaUahvCRvvH86DRN2pl8cPsyH9GvVPruNSSPlfG2wC3A32JO+599CmST67efrHp5+6pImk6Bib+GRoLbgfH5I8hs6kiwa5t52sfdVjru0hZd0QH6LAuCp8173Wsu4fqCSPab7fbR3D+ESalSQ0UaRgcySVwiKWJCi/UsbNYAE90+VBccN7bamNcXwkHg7A3t71Iv/WrNe3M/1Ivg/wCqsQ+nwZkzjYAnvKbg/wCZSRuDUUOqK7dR/wA6UG/Hbqf+HF8H/VS/Pmb+HF8H/VWHXiA8j+FPXXr7fhQbX58zfw4vg/6qQ9t5v4cXwf8AVWPbVKOpt9hpj61R43oNkO3E38OL4P8Aqp/z8n+pD8H/AFVgX1pPQW/Gh3kJ6kmg9G/9QJvqQf6v10n/AKgS/Uh/1fqrzekvQW5vUDrcgfGiGNRwr1Pn/SstFtS2p6Jc2H/BSzQFetBHah/WPsp87bW86WJbCg2HZ9oINJmdWIZ5pY2FonlKR6aQuAQh2LyCN9/BBVhrNfoNPLLy35sWuY82ybw6SQPkqg7iQSlXA62gQeO+W7P6CORpWmLcuGF5nCEB3CsqKikg43Z1u1jYXp40aatsdHp3jkWOR3TmtKGSMA+jumfMO4tcg7WtvVRd6rtRC3D/AJGpYsNPp1DXkCNKkwkkAj9VbKD6S12tT+zvaeGLTwRvO6JDJM0sAizXUxyWIQnoPFDnsL5DcVVfNOVbmdooQI4ndpC6BROCY0IwLcwhWJFtsSTalh7BaqQyBeWpjkaOzMbsyxrLdWVCmJRlIZiBvUFk/ajTnhwgWwPycRNAUnIMueRlBEohBJ7/ADCpcHbeiNR2oiOpEo1cxiJkMUXJP/Rs8LRxugLYsYyQAqdQMvWArLfNqX5J8sBQxd0tbPJQ74C5KYE5WBAYkXFxUOm4NK+nm1KgcqEqHN97sQO6PELkuXlmvnQaT5zRpDJHK37RLyQk85ZI7pHHJbFzdxi5Tc2LKWBFjVvw/thAZppCeW7vpXEgSYBhFp1R48dPIhCiQMQrXRr722NUnFuxjxadHZRCwMQmeSRikeaE94CGwu1h3GfE7HrcRP2SnR8A0MjCaOBuWzkLNLliHugsO6bn2jrVF5p+NpFBo5Wnkhi5mrkfSpEcJ4zO/oyLlQLHGzkhQ1wb1T8I7aBf2cs08+EM0pnUtIw5d05IsT38QDYeFARdmNXMQVw5apLKTkcVSCR0bI29ZmjfFR1tfwNl1PAJkSJ5DEqS8rDI2LmVBJ3NtwgZcz0FwLk1UXWl7Y6VPk5jQouni1iRxAEOeaEWH0qbrIxDO0im4NxsCKrJ+0EL8Xg1hLcpW0rPfJm9HGiyet3m3B3O561W9p+zUmiKGTErKHZSocDuGzCzqrbXHhYgggmiJ+xeqSSKJ+WrTSJHECxGZdFfNe7+7GSqW+sbC9jYLvg/azSoNNeJYikesTuCdlikmZDHICZOaSVDAlHuMzbyqLV9tCJdWYp5FV9KscbR85MtSrw+kbORnzwV15rHIhd7XqmTshO5jETwTh2kQNE7MokijMrI3dByKg42BDeBoeDstqS8CFOW87yIqyXRlMQVnMoYdxQrBr+QJoCuyfFFijnX5TJpZZGhZdQis5xjLl4zh3gGLI23UxgHY0b+3tLyPk7XlXL5S0jRlWk1nO3RhvijQXQ72DG9Us3ZfVcuRxE7iGZ4ZAis7K6LkxYKNkt9I0/UdkZ00g1bGPl4Rvjds8JWCofVw6kbZXHlQa49rdOJ43fUy6hPlsc6BomX5NCocMi773DIMU7vor9bU+TtTpDOknPmzXStEJb6rAuZ+Z3mEg1Ldy49cC4A2F6yHCuy0k8cUiy6dOc7xwpJIyvJIlrqoxIFyygEkC5Ap8PZaY6VtT3MEvmpzDKBJyzkSmAIa11zysb2oDZeNQftV9UFLaczF1GNiMl2cI22SucwG2JXfreraHtdETOsWok0Ykk0zq4izskMRjeCym+IJuGPrWIbqSQOHdizzkMssXJ5Ms5dHKArCQpGUid1SzL3wrAgkrl0oXi3ZWQyX08SKpOnVQsxmz+UllilVyo9GWGB8Va229BodF2j4acXkjxEer1E0aBJC6CR4miKFGEYAwJZWDbCyiqjU8Y0zQTacZYymXUGXA5jWc30CrfcKIQVJ6XmY+F6op+ATLp5dR3WiimMLMrXuwtdk23S5QZebr51aajsNqIuXzJNOnMdYxdpLCR0LopIjINwLXUkXtvQO7XcU02sZMQ0WCTHmGNcncm6JjGQAGYNIWPqtqGA7qisfyDe1W3FNEdPM0TSRuyGzGMsVDAkFbsqnIEb7U2N1vcCgqzp28qY0ZHhV3zFPUU9UXwtQZ+1Jer6aFRvYXqFY1fYqPfQU9dVq/DfKo/2afM0DpN7Dz/p41OKh04uSfsFTtWWjtPLi1/YR9hp+qnDeBtQ5qOV9qCO12J8OgqdVJIABJPQAXJPkAOtNiStT2WEhg1Q0t/lZ5WOBtKdNducIbd7K/Kyx3x+2goOHa6XTSl1sGsyOjrdWRhZ45EbqpHUH2HYgGjPnI635MOngBjlT0SODaZQrtm7s+VgLd6wt0rUSaDnRQR8RZl1Cx618nyMyaeOHOEzD1jaVXKq25W46Gs5x/gixctoC0kXyaGWSSxAykkdA1m3UEhQFoiP50TEYypDMhjhjKSKxU/JwRE5KuG5gya5DAHIgi1G6Pt1q0Lt6JmaUy5MrjFyixjFUdVKhVUBWVgLVNwrs9BJo1luTqWXV8uHJlEhhCEEECwwQu2GxcgC/WiNZ2chXTyMIpAiaaGWPWGQlJpnwyiC2w6s6gDvKY7tcGgp5u08z6b5MyxY8qKLPF+Zy4XV4wDniLFRchRfxubEQabjkqIka4YKk6FSDZ11ItIZLNubY2Itblp5b6yXslohOYxOcfl4gPrKUjMcrCPJ9mZmRFD+2hO0XBNHEQt300kkLFOaNRy1lSZQCwZDLZo+aNwRcAjYigo+MdpJtTHhKIyTjnIFbN8BZcrsVHmcFW5AJvagj2q1Kas6pJCkjOJGCF1RiGyxZQ1yl/AnxNbM9kdGdQI2kZF/aHIUd984sImxBHqm7t3z5+ygNP2ahaBCYXKPp5pZNZzDhDNHnjEUtj1VFIPeYyXFrCrBRL2y1JWNBgEj55C4mxbUiRXLb7kCWTHyy9pvLH2w1FkBKHA6YoGUlUfSgCN0BaysQLMfpAkbbWB4Rw4nV6aCdColkguL4nlTMtjt0upv9ta7Qdn9LOYmTTPumvJhWd7u+lCcsBm3W5J+NVGa49x59WEV1jRY+ZiIw/WYguWMjux3A8dvdYC24b2zlOphfUkNEuogmICsSnJXA8kZbZL6w3uQDtajfmzDfP5NJzvkvO/Z/MfPPn8vrbm48v0vL9f22p79l4VaUx6eXUyL8mvpFlIeHnRl5c2jGT4MFQGwC53a9BSRdrJVaMpFpo1RpG5aI4jeSaMxOzjmZXwJAAIC+AFJru188gxZYQBFJEuKMMIpVjRlS7G3cjVLm5sz9Sbi44dwjSSHQodMyPqNTJDIflDkqIXjDeAF2zYX2A8KSTsvplGmObSInytta6sMSNNyiUh/7n5Qb6RN+lqCui7ZahTlhAXzDiQo5cSiIQ8wd/EsUAvdSL3Nt6B1PaCd4DpyQIeVFEEAYKFhYOGUZWDswuzW3uelFPw6OHXiF0M0DOgQ5lLwzYmJ8l3uFYfaDWl4P2d0c7aj0Mlo9TyOUjzSMsYLDnEoCRkQQC3cUob9aDN6PtIINNpo444nlhknkDyozGNnKctoyGAJ2JswYAqpteofndOYOQwhYcvlcx1YvyuZzbevh63U43PjerLV9m4RonmRZGnGQSPMXaATYLrMB3sfoYdL97pVLwDggfVmDU3jCpqM+t0eKF2Fwu5syjYdbWoCpe105KWTTiNElTlBXMbRzY8xWDSFgvdSyqVC4jECieF9rGjaadmCSDTfJ9PBHH6JVvdWyZiRy274vdixvfrRY4Po0l1KmAyxx6QamCTnyLzUGC5EADHIsxK2GJW3hc9L2ag+TMwhkC/I/lA1fMJQ6ggH5PiRie8eVj69xfptQB6btgixJAdJEYF05hcXk5jFwHkcMHxBM6rJ6twFA8BVfr+1ermHfxKpNHMoCthG0S4Iii9kjCn1fxo7s1wNJNM0nyaTVy87lmNJDHy4uWGEhxBPeYsoZu6OWb9avuI6e/DwiDUQwx6CKQTLNbTyahgvNheMAKztIzg3Je6/VsKDz/VcRaXmFkjykmMrOF74LZXRTfaO7Xx8wN6hgJFeg8Z7D6dXmggcmcaqBF72SRQTc2wc37zhU5jX6AqOuVZ/tBwRA3O0QkfSNHzFY7lAr8lw5PjzBf3SLQUJenpNakEdJhQdqpzYCo9PqLH7KbMldBDe9AQNcamGvHlQh0dJ8kNAbGthbyrjUkSZED/lqk1WmxF6y0BNJjc0+1cooHKKl4fAZZo4ksHeSNFJJADyMFXp0sSN6idrCiez+oEM+nle+KTxSNbc4pIrG3tsKBfkDFNRLdbQOiSbm5aQuoI23HcN726ioWeRFMbZosmDFSCMsL4NuLkDJreG9aqHtm7CQagtMo1WmmjQqgHLikd3UkDxUoN7+NCdpeLpLCIlnn1DHUNNzJ1xKIyY8pe+17mzNay3UWFEZ06Z8csHx+ti2O/ttaukgdQMlZRc2yUgEj1rXFifOtNN2kDQmHOUodDpoFQk4DURTQu7Y3sBijd61/jV72k7SRRavUBpJ9V/1sUnKlUCOJdPKWYRnMhiw7gsFGPrb7UHnk0LKbOrAtawZSCb7CwI3vXS6OU3HKlJvY9x7g26Hbba1bT50wxtHebVam008nOkUCWFZoWhURBna7qzCU7hboLedVSdpmj+UJHrdZMH06ojsZI7TCeJ7gcwkKI1cZE33ItY0Vm442JsFa+x6G9jYA/bcfEedT6jTsos6OoPgylb29/lWt1PauLkNFErqzaTTI8nRzqYHgxxIN1jRY5CCDcs5Plaq7R8W+VSxlpJSixwIcyWKssaJKygki5IJ9thViKHXxyyuZHZmcgEkjfFVsDsOgVevkKdw2WaAuVsOZFJGchccuVSjFfb139lbpe1GleUNLG4jjj1OnRIwAW0UkJSFS19nDFrn/8AJfwqm7QcfWeTTSlFHKiRWjsFTuSu4jX/ACYFVv161UZqTSTKVJVrtupswLe1b9feKgyYWOLC97Hffzt5/wDmvRj2106zJIZdTODrY9TaRAPk8aZ5Rx985Mcwvdsto18azHG+PpNBpVSNInh5+SxhlQGR0ZSuTMb903360FK+nlFhypRc2W6MCT5LtufdUgZhsVcWIW2J9f6vT1vZ1rYaHtyBPC0rzOi6MQsWLsU1BBDTKBIrE27pKsrEMbHwJcHbmBZ5ZC0rh0hiGMYXHlqR8qHNeRjOl7Jdr2JuaDBs59tOijkJNkcncGysT5kGw91xUvE444zHhNzSyB3IFsWLNZTue9iFJB6FiPCtXxLtzE+pgmjMsPJ1jOVjyVZNNJIHd3GX7444sOjDEbWtQZSJJVe6pIHSzbI11A3DEW2Hv2qMPJK5IDSO5LGwLMSd2O258Sa1PDe2KksZdTq4mXVtqAyAu00VlCwvdwRiFONyV9I1x50/A+MxrrZZmZ9OjmRgqK7KA0gcRuIpI35e30W6qvhegrAHILBWxXZmsSAfJiBYfbVlLwd0hWR5YlLhXjh9I0jBh3CAqFAzKQwBYEgitPF2z0QXVbzgzvrCUZWcMNQpEZAWURJa/eujE2G+2w2o7YCWMiOXUvLJDpoYtKVHLhniMeM0bZbm6ErZQbyG5sKDHrK3gDuceh3P1ff7KfDIzXVUZiLkhVJItsSQOnlevQddxDTJqwXcac6ZDqDGFEp/amrAzsMgGEJ5ew6coipoePaSCSVopCBqHi1JcRyZK6mRZIWWKdCO/wCkW7FbSWI6Gg8/0mmeQqBGwDkAMQQneNrs5GIXfck2o/inAuQI2EkUscmeDxlipaNsZB3lB2Nt7WNxY1NxTtQz6aSESSDPVyS4BmWP5O6bR2yIAz3w3Aqv45xsyyLixKJFEiLhgFCRqGCrk1u/kSb94kna9qAWZvAUwNakDlt7WNNkPlQNmYUsDgUJITT0hJG1AcHrqDWNhReQoCdGe+Pt/pRer6D2murqy0rJlsaQV1dQR6z1amI2HuFdXUHUy9dXUCGkFdXUUzUHummweqKWuoiVDSzNYbV1dWmQJmY9SaRa6uoGudqizN66uoCo2t0t8BUXPY9Sf6D8K6uoObpTL11dQJenM1JXUDaeK6uoCkFhtT4zl61zS11ALO5DWGwrtE25pa6gKc0kBveurqCNhuaK047vxrq6geaZjXV1B//Z"/>
          <p:cNvSpPr>
            <a:spLocks noChangeAspect="1" noChangeArrowheads="1"/>
          </p:cNvSpPr>
          <p:nvPr/>
        </p:nvSpPr>
        <p:spPr bwMode="auto">
          <a:xfrm>
            <a:off x="155575" y="-1736725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UUExQUFhUXFxcaFxgYGBcYGBwUFxgcGBcbFx0YHCggHBolHBwXITEhJSkrLi4uFyAzODMsNygtLisBCgoKDg0OFRAQGSwcFxwsLCwsLCwsLCwsLCwsKzcsLCwsLCwrLCwrLCwrLCw3LCw3NywrKywrLCwrKysrKysrK//AABEIALMBGgMBIgACEQEDEQH/xAAbAAABBQEBAAAAAAAAAAAAAAAEAQIDBQYAB//EAEUQAAIBAwIDBAUJBgUDBAMAAAECAwAREgQhBRMxBiJBUSMyYXGRFBZCUoGSodHSFTNTcrHBB2KiwvAkguEXQ3OTY4Oy/8QAGAEBAQEBAQAAAAAAAAAAAAAAAAECAwT/xAAeEQEBAAICAwEBAAAAAAAAAAAAAQIREjEDIVFBcf/aAAwDAQACEQMRAD8ApQtdjUqiuK0EDLUZWiStB6rVBbhRdgL+7yvbepbJ2smziKB1HFIkNsrny3/KqHW66YsTkT7EFwB7t7VWNqXbcsfwH9LVjlb03MPrTDjN+ibe29Q/tlvqqPj+dUUS36An8atNHpT9MFfejH+lc8rZ+rxiwg4sp9dSPaNx9vj/AFqyUAi4NwfEdKqhpFe4QjIb23Bt7L+FV0rPG1rlSOlvP+4qzy39S4NPhSYVBwvXCVd9nHrD+49lGkV2l252aUurbvE+8fZanaKaxAPj/XwqGcXNr9b/ABtV32C4DHqZ5FmLMqx5KAzLZslF7qwJ2J61RHhSMtent2V0Y+h/rf8AOoZOzGjII5Z3B+nJ+qg82xpLb29lelJ2X0lhaJrfzv8AqpPmnpb35R6W/eSe32+2g82xqDUahEBLG1uvj/SvT37JaY7csj3SSfqod+wOicWaJreXNkAPvs29B5tpdUsgZk3C+sdgBsTvc9djtUsLhhkpuP8AnXyr0iXsRorOOTYP6wzkF+g8G26Co4ewmjX1UZdgNpJeg6dXoPPsa4JXpSdhtMfBv/sk/VTm7Dadbd1t9h6Rz/uoPM8K7CvUPmLCP/bJ/wC9/wA6ZN2Q06AFoTb+eT9VB4hwcX1Uv/d//QrR4Vv+H9htCJHdYiC3X0knib/Wqy+aGk/hn77/AKqDy7GuC16j80NJ/DP33/VS/NDSfwz99/1UHk8qRlwJZXiXFrMtz3wVsCPKxb8KKaDQ4ELq5rkobsSGFwwZbBCLXxueotluO7Xp3zR0n8M/ff8AVSjsjpf4Z++/6qDzHXRaEuxTVSBctgGewXuXIJjJNrud7ZWsLdai08WjJs+rnXunobgOCNgcRktjYGwJwJsLgD1P5paX+Gfvv+qu+aWl/hn77/qoPItKsDetqZEu7WuzELEroO/ZP3jIZWFtu6t+tqL0VzGhPUqt9/Gwr1P5p6X+Gfvv+qu+aWl/hn77/nQYiOSHx/rUiTwXub29/wD5rJBzXcw+dBouJ6yJVulySQPE2vc3/CshxSYu5wchl6e0eNP4kzFDa2xB36VngGY38d7AbfZXLKW10wFaufLrcHx6EfgLihEgsMj6vh5k+ypX2sSoA8hf+5rSdkuC81+Y3h6t99/Me2m9RsPwXh0YOeoFh1VWJ394G/xqb5VG0h9GFQ3AKbdNwdvEV6Rw7s9Gx7wvVu3YvTsNkxPmK5X2beUGRslVrMY2GMlrEr5m3W6n8KKn0SahbjZx1vtfwBr0rh3YpY3u2LDwFqN1HZaA/QsfMU19TbxrQcMdZAfI2I9nl/armaeDcFDffr5+7pV72n4OYRku9z+PhWV4xBazDqRdh7fOunjuvTOU2CnjFxYrYeaKAftFa/8AwvS2ol7qD0Xhf661iSa2H+Fx/wCol/8Ah/3rXZzegcWn5SFhgWYhEzNl5jmyltx3V3Yi97KbVFo+NxFI2bFTMxQAd4BvVcMRsFD2TLoSyjxqfVIhKM9rgkJl0yZSNh4tjl9mXtoDTw6aVpMDG7Ed4I98QxBuAD3bsgNxa5S/UUD07RaUlhkBiGN7pYqjqjnZrqAzL6wXY3FxvRI4pG2GAkfMFlxCkcsEDO5IGJuLeJG4BsaFjk0tpPSd1T315rYIS9/VyxW7r+BA8RUi6SB1zjJAu5yjkZR32u+6N0LC/sNztc0ELcehZmRHBcZW9UglXWMnFWyADsvrY3G4uN6T9qk6eeRcS8Qk6BsMlTMWuQWWxXfa+9q6ddKI7vJ6KUG15jyyrEOTGMrAXsbjp7AaMMcJEkNgOYLugNjgUEV7A7LZQNrDagCm4g0LyfKJEKhIipVDGcpHdMTnIR9EbkgDe5qbT8VSTDBXYPnZlMZA5bYyAkP9E26Xvfa9GTRxSliQSe6pKsQQY2LLYqdmBY/GxpREoC2DEqHClnZj37Frlib7ge621ANDxdSoJSVclVowygM6uyquIv8AWdAQ1iMgTYb1HrO0EaYh81PpLqcMl5fLLA96xNpIyApYkNteotJp9OkOLy5cpUjYmVzyzHi4CkteM5YN4HZL9BaWTh2ldOYXOAWXKTmuLrJjzc2y3B5aDc7BLC1rUBGq4vHGbM7X9LsFJ/cqzMT5CyNa/Ug+RtDxLiRMM7I+RhuN91zESyjodxZl/GplOkTGXONcpGkVs/WkCNE3U72VmGPQEnYGk4pBp4o5AxSNZmJe7Yhjywhtvt3EF7eRPmaADR8ZYtp0VUuxYajc3SwkAVfaZEexO1o28xRWl7RRv0DM2eAVeWxywZxurlRsp6kWtvaootPp+YynDmOwcrlux5ZQG1+mGW38x8zQ/wAk07AMk3dicNI3OYlVSJ0XvZd0DL3EA3vc0FhL2l064hmIJBLAlFKAO0ZyDMCe+jrZcj3T4b0UeLRgMzZLGGx5hChC3MERscr2DHqQAQCRcUFFw+G64FgwW/dkcFkLl7uQ13Bcubm+7t9Y3ceHRkkekF2ysJJAofMSZKA1gcwDt7fM3CfUdoNMjqnNU5BGuGTHGRiiHdrsCwb1A1rb2G9S6HisUrsiE3W974noxQ+qxI3B2axPlQsfC41IK5qRa+Mkgys5k9JZu/32c79c2vsSKfpeHpG2S5XswF2ZgA7ZsFBNgCwB28hQW6x36VxUUIHrs6AvD20uI8/woTM0mZoPBlalyqccPfy/Cu/Z7eR+FBDGLm3/ADbf+1VTcPUFib9Ta3hWn0sawahI9Qq8p41u5vkryXxIIPhtVXqdOQ7pf1CV95v1+0Wrz+TL36dcYrH4TuO9f7b+Vejdj+HlFHuqj4Lwr6Tjfa1a3RapI92IAHtrPu9q1uggtVzAtUfB+JxyDuupq/hqxEuNRSLU9qikNaGW7ZIOQ5PhY15JrCzSFye6AR7R5X8969m7Vw56aVfNG+Nq8U1HEowCne9pA2y8v+edSY7qW6gFpLbVsv8ACx/+ol/+H/etZHThHW433sf7fhW0/wAMYgNRLt/7X+9a9Dm3Os/fQMRcXcdL2dkOLHyFg63/AM4HjSaRWBeR1Ocj9LqcY1OKb36AXcgX3drXonX6lYo2ka5CjoN2JOwVR4sTYD31zamMBSzqmdscmC3JFwBc7n2CgoYNE+CK8Ulooo4ziyBndJEYMhy6LhlvYnMjrVroM2TGZS18/XwPcz7iuAbFsSL2BGxub9Z/lkV2HNiuvrDNbrvbvC+25A386RdZFirc2PFzZDmtmN7WU37x9goKh+GSciEKWSURcliMCFjfHmXyBBtgCLeIA6E0W+jKy5RKotA6Am37y8fLy8TsvXyFWMsqKCWdFCmzFmAAJtYEk7HcdfMVDq9akao1mcOyKCgyHpGCgk9Au43v7r0FfwGCRFZSHCBUw5uBfmnMyk8s2KklDubk5+FqsdOj377IR4Yoym/vLtQ37VUyBMWALOoc44lowS463FgrbkAdw+y6Q8ZQxGXly4DmFjiAVWNipY5MOtrgC7EeHhQC6nhxxnCpYNPE64YhsVWDJkv3Q4ZHIy8R43ro9NIIMBGxYS83cpkwXULLi9mtzGF+nd93SrLVcQSMoGv33xFh03Au3koJQX83WiZJUUMWZQFF2JIAUebX6DY9fKgpJ0m70ipMsjNKY8WjGJZY1HMDMQQxjzPW1zfc0VxSaYgKsbm+Ss68q4QhS2AZxux2F+mJJGwuekyEAh1IOJBDA3DXxtvvext52qL5fDYnnRWDYE5pYP8AVJv63s60FUugfJkWMqrSpIHutlRYUjsd75gpjtcWI3607SaJmDZxBQNPFEA2Bu8eZ2sSMVJGJNtydharZJgXKWPjY93EkWuBvcnrta4xN7bXBl43EIpZCHtFK0TDHvF1bHui+673v5XvaxsCxRHmQC26QOGPkG5YC/ayk/8A6zRa+tSnVxjMc2PuGz99e6T4Nv3T76GbWR3U8yOznuHJbN/Jv3vsoLG1djUCalGYqroWU2ZQylgbE2IBuDYH4GkbVICyl4wyrkwLqCq/WYXuB7TtQEY0mNDTa5Fj5uSsmwBVlIJJsADfHr4kgDe5FqlhnDLkSF2yILIbKb2JKsRY2NjfwoJLV1qcouSAQbGx9hsDY+WxB+0U7Cg87WNfZ8ac0ajypohP/BXCI+dBSdtJAI5n8hAqggG1o1/uTQPANIXTmve777+V6O7SaEyARk2D2bLrYxi34i1QcGmIhUG99xv7Nh+Fee66dY0Om0+S2FJLwXHvyscfJQSfdYUX2ee9bCDThhvUtVloo9OIw3p0DdDbxG9gDvf2Cp+H6qeKRfTEoWK2YEHbwIbofdWuj4eltwLe0CqPjukyZcRYLuPMnzNBotXrGVLixJG3vrMNqtc7neML5kj8Nia0CJmig+It5UJxHs7HIgUgbeIAuf5jbcHbY+VBQ6hZ0LPJIpjKOGsSQMUJub9DXm0hhvYYMfYnX4geZ+Neq9odINPoJlX6uIJ3tkQp+yxrylYTe4EZ9u/99q6+NjJIs6xBrjG9vo7db7bdb1p/8MuJI+olADX5XkB9NazWt4eZAtzfEWHT/njWx/ww08CcwFG5wjfNrNYrzLruDbpjXRhruI6dJwFIa65FSrMpBKMhPdIv3Wbr5mgtbwtpoljWRlVY2RvXOQYAZGzi5FjYMWXvG4NhazlkIRCgKhmKSuqNKwTBiCq72uwQE2Nrnp1GaEpV5JREXkHOI9DJmsQQmMo29yxCLyx4ufFWJA7ivCGcKUIyVyQCoItJrIdQxIJ3xEfTxpJ+zrOSzSd58+YAJFVlfAEBUkB6IPWLA3NxU6zagyjcqhnxsEyxh+TGUXY3ueYAhYbXJA8DRXFU5kcbAPtLA4HfU/vUvkuxsFJNmG1r+FAE/AbtcuwycPIVujM6lipDKQVIDY3BuVUL0FER8K9CkV9k5Pe3ueUyt5+ONvtoHRwv8sZsSLmUH0bBsLJgWl9V0OPdQbjP/Ka6TiE6KXIYlXs0ZiKizMY4wjnZu8YyTc3FztcCgOk7PwvI8jot3QIbd02JBcll3JbFBv4IB4m8J4KwtjL3RI8hWQPIGdnyUn0gJx8B0ucrXAIY02oS+Tsy5orMsQNlMeTOqqCT37L0NgxJ6VHptdqS65IRGcbtgQ3eaRVOJ9UECIt4pfpvdQL1/BFmZi7tYpywqMyAKSS3qsMixx639RfbQ0nZxmuxlbmNYu4BXJo2Vor4uGATEgAMPXbod6bq9RqQXKAkB3VVwuMRAXVtrE9/brv0pU4jPuFDOobLJomRmiRVLqAQO+WaymwvZtu7chLp+ypBEgdsgAOrkevK0hszm5YTOMiSVuSDuQUl7MysqXk/dq0a4h0HKYKCGEcq3PdXxA693ep04lPjqMcjgl4iYyt3s91AIBNiF236+sb2VNVxXUoZELPiC+MghLliI4WRSFHqlmmFwBfAC4PUE0/ASkgkyyIdiuwIVWUqUXyBJyJ6mwvsosPLwG+RLHvLKCLbZSO7K3X1lEsq+0Pv0FrFuKyq0QIKKVBbGMy3kJAKEgHFQL77Xve4sbitxzVYplEFBSAuyhiVLibmm3LNjdYRji2OZJ86AXVcLkyL5lmMiEZBmCqJ1luQ722tayhfjTJ+C3fPmXLH0lhIqnvl7BVkFup9bK/XrVnNxGQQvNJ0jEZZFjIyQxo0jLkA+QLN3fNcardRLqAIwqZMUZpbC5BBjJwH0msXsvjb2WIFz8IbBE5q4xsTH3GDWKupyZZFJPfvcY7i5veoF4FnmOaxDBiCxkJDuuLNtIF8+ig79dqfxDUTc3EB1UIpS0bOHkuwZWIHdsAh8PX8bWobh2r1GIMgdFubuIZGa+CkLiYwd2L7427oF7m4C1j4TaPDO7CUyhmDMM8stw7lmHXq5O+xFgAE3Ze5Y84jNSHspFy0k0hsA9sMp2GJDbKu996Z+0dYVY8rEr17hNydIJAqWO4E1wW9yi5vaz0c0/MtMqhcFAwV2u+VixP0Qfq/RA3JvsEui4eI3Zw1zJvJ/mfJmDddrBiv8qoPoijaXGuxoPPYyPbUgHsoPVavlG7C6/WW5+IO4qeHVq4urAj2H+vlUmUq2WGcRhLJ3Qbj+lqzMOndBZ1x3OI8cfM+0mtGeNQA4maO/lmt6C4zMj4sjKwsehB/pXPOTtrG0V2ec5VvNDNsK897Myd43rb6SQVyro0ESXG9ZmXiAkmkWPdUJUnzYGx+B2q/j1Nl261m9VwNZGNmaLJsiY2KEt57fj4HxFKjQ6MHH2CrAC4uDVLw+KSJMGkzttkRZiPAm216s4JNqsFb2oRW07qwBBx2P8wNeeanhMTbr3D7N/6/2rY9tp+7GvmST9g/81kbe+u2HTnl2q5+GSL6rBvcSD+Nx+NXn+HcpXUSq4ZSYie8OvfQbEbHw+NDMK0fYmxle4v6M9QPrLW2VrxCZ0aBY2UF5SgLXIW0UspOxFz6O320zR8UVVPMIDK0nMKKxVUWVow7dcVJQn2WbwBq31ehRyhK2KMWQjazFGj8Ovddhb2+yq1uz6knY2a+YDsA4Z2chxfvLkz7eTEdCRQOfjsa+sHByK2KkG6i7WuN7C1/eB1IpV47EfB8b2zwbC+HMADWse6b36eHXan6rgqvubg5M11Zla7izbg9DYbeYB6gEAafhkZeQZsxDliqyv3CU5QuA2zDFvtF+ovQFw8ehaxu28ixC6n94yh1HuKld/aB12p2t4hDmquCSjIb4EqjsbISbWBv8Lg7bVEOCwDKy45AghSQACsa3UD1TaOPcbjGl1umhDB5XxyKbZkK7R95bqDZiOvuAvcAUA2k7RIy5ucFYKUXBwxDGykFrBvbbYedtycOKQFUbmAK5IUnYZAMSDcbEYt18RQ37Lh6WawsFObEoqm4Edz3Rfw8QADcACjPk8NkBDHC5W5JNypU3JNzsx60EMfFtOQCGfEgd7BsblOYATbriQbe0DqbU48Rh2u7KS0agMjAkysVTa3iVb3AXO1RpwqBQAofEAd3JsbhOWGIvu2Nt/MA9d6bLDA0pOxlxQet3gsLrINh07zRk+d1v4UFpqpY4rc1wt72v44i5391CjiEbEAZbnEHFsS2OeOVrXx/oR1FqiieN8Y3lErxqQbm7XKgMW9pB+y9Pi4bEGDLlsbhcmKh8cMgpNr2/Ek9STQNTjGnGQLEFSw3B3KusRA9ubKvtv5Vx4xBYm7EBcmIRiFUMyEuQLCzK3wv03pV4BESWYElix9ZtiziQlbHY5qrX8LUr8BUsSzuUMaoVzfvd+R2D77qcwLeABAsDagH1vENO1kJRzkbC17PHKsVyPC0jKAT53oaHjUam+ZFkL7A/uw2NxYb3INh1I6UZr+CK6OqWVmWVciW2Ezh5CLH1sgCPIjwoeHgMT5KVNhc+swtaPlKBY7DHwHjv13oDhxWMYB2kBfEBSjA99wi39hY2vRS8Ri5xhucwcbWNsuWJbX/AJCD5eHXamaThEbKjNk7AJYuzMQUfmDG57veC3ta+Ive1EDhMfN51jnll6xtmIxFe17eoLeXj13oCsKQrUpFIBQRcum8uibV1qDy0pHOt1s4HUx26/506g/CslxPh5ifYhlPQ/qB6UW8NjkpYP4MDZh7iKeOIysCs6LKPBvUf/uI2Pwry13VPF9LHGCoeIsov3be7Y+NVvAZTi5ZrsbW3+iPL7aD4zrXcuFQoq7MAb/EgChxOY8beAt7PbWtXQ3PANTi962XDNRltXkuj4tZgw+0f1rbdnuOIzDe17fGsf0egamZliOFsvM1VaQ6gts6e4rbf7Dv7qLj1AYUTFpidwBb20A4fUAAHlhja1vHfxFXUFwN6Ghht4b0JxnigjXHIB3uFHj7SK1EtUvaPUc2XbondHv8fx/pVYEogLSgV6JNOIcR+ytD2Mj9K/8AJ/uWqnGrvsePSv8Ayf7lqi74vA7BMQzKHu6pIYmZcGAAYEdHKG2Qvb7DU6rQujLbnESahO4NTMTyxpWLLkz7ekVj4X23F6uuI6soY1VQzyMVUM2C3CNIbmxPRTsAT7hcirm7TYuUERY27uDHvFZooXUFlVSQ0w6MR3SCVoGJoNQCty59XA85rRgSsxEgv6U8sotyGviQbesSOEaOdSGle/oyuIYkAhhgxvuXIuS3hcDwueTjhd8I4Tc5FeYTECiojFjdSynvgBSL2BOwFQz9pFKMVSQAxoUYAE8yTAY2swuvNia9mBu2xxNAnDuHakK5kk9I2niVe8XVJlEgJFxv1jJYi7G/gAANqOCyGzIkqsEkVb6qQssjcsq5Yuco7puu97AlDc2KHHHVQWiNsZ3cszK4EJBYKphW+zLa+JNje3UrrOPvH3TCC4sSEd3GDJI4IKxE39GRbG26m9jQDfsfUXJz+lMFAY2CSPdXYHqyg7L0AQAesaXW8GmMUaq7EpIc+8cpIQHVLsGU5fu2PeFyrdehvH1gCK4BZWKXxBYhXtvZASQLjp4b9Kq4e0gYgLC5Wy5Gz7F1yX6GNrWvdgetgbUFe/CtWoxBZ/8ANzAOumEdtyOkve/HrT+GcN1BkEjmQKQTZmPqsoxRlzIDKepCjcXyORFW3C+M851TlSITEXOe1mBQMg+tbmKch3TfYnezYuN52Ecd3aQqgdwqsmBkWTIKxxZQbAAnY+RICiXgGoGQXMC7F/TNaTKZX9GL+iOHMBIx3fx9YF6bhepBUglVRiyo0hclWIBR2JN8VzYC5ALqB6gqw1naBUhjmCXzRpMbm4jQAuRgrAgXUXNl7w33Fc/aEAkcmTaSRMtgmMeYyDdDdkK4esNyRaxIBR6XWiEKSSwjZAc1DZmMrkSCAVDYkH1upNO1nD9XI1wzIpZ7KJO8pKxhG7rhSAVkNu8O96pubGtx1kHpIlXwXGQteRkDxpui7t3h7wOt6bqeOvGrl4UujMMVkkckInMci0OwAK7mw33I8Qi4jw2c6kSIzCMLDsHZRdZJDLdQ4G6Mg3Vr2t3bXoLhmhnMEZAkGUUPMynkZnbZi6HmLibXFiVvluDiAbnVceWNS5Wyjm3JYAARFQSSRsO9f2WoTUdrEXMcp8gJii3AZxEkEnQ+qCk2W/qhDcXNqAWDhmtKRgTcsqFV+8z5EQuGe+Q+myrtv3A/UCppOH6tndg7JdThaRioBiACG7HcPc5hL7ZZG5WtHFY9KlAoKBNHNmrJmkYKXieV3ZrO2XfzJWwIa1yGxCmwJFCQ8N1nLUGYiXlxrlmWVGS92II9IWF73G5YfVBrUkUlBDpAQiAgghVBBYuQbeLHdj/mO561LlS2rrUHjLCh5Fqzl0+1CEWrzurO8PgBkmuLhib38r0DruEBduqnof7VdcNNkdz5k0RAmSAuNzuLDw8LjxrPtWK4fohI2BurXsDRaaKdWdccwjsmQIW5RrG1/aK0fD+Ej5Sr7WHevfy3APv6fbR+p0+TGx2v/wA+O5+2rvfaouzfaF4hjMj2HQ2uQPbat9oO1cBXd8T7QR/UV578iHjf4/8Aiu+TIPD8TURveKdr4gp5ffbw8h7TXnDa59VqyQxuo9I5JCKo8gPG+wtUkupHqpa/kN/ifCoOwkgjln08uJZj3Q2wc/SF/O1iPHrVn6raabTkKLsGPgR0I/P4U8tUuomubKF2UBkIsTbx8i3tFvHagGnNyCCPYwJ/Eb/1rpjn9YuIgzgVedjpryv/ACf7lrM849CvwIP4dfwpE1DKSULL4GxI+Nq6TKVjVeoanTpIpWRFdT1VlDLt0uGFqYmhiBLCKMMbXYIoJtYi5tc2IX7o8q8zTjEhIGcm4b6TfRIHn7aIi18n8ST77fnVR6LqdHHILSRxuLg2ZVYXGwPeHUDxrngQixRSN9ioI7wIbw8QSD53Ned/LJP4kn32/OhdfxKRcbSybuo9duhO/j5UHp0GnRAAiIoUEKFUAAHqAANgbDp5VGOGQY4cmHC+WPLTHI7FrWtf29a82Oul/iSffb86cmtk/iSffb86D06GBVviLXJY/wAxNyf+dLAeFMOhjyDcuPJQQrYrcKeoU2uB12HnXnSayT+JJ95vzpZ+JSAbSP8Afb86D0afSqylWUEFWQ+HcYWZQRuAbDp5DyoYcE02/oIbEAEctMSAbjJbWJB6EjavOxxSb+I/3m/OpV4vIPWd/vt+dB6PPo43ADxowXdQyqwBtbYEbbeVSclbWxW1ybWFrnqbeZufia82HF7/APvH/wCw/nU0PEGPSVj7nJ/vQb6fQq7ITcBWDYgLZmUdwt3b93qLEb262qSbRRuLPHGwvlZlVu9a2W4622vWGXVv9d/vN+dSjUv9d/vN+dBrpODwM4cwxZg3ywUEnEr3iB3hYnY3HTyFEtpkJJKrcggnEXIYAMDtuCFUHzxHkKxfyh/rv95vzphnk+u/3m/Og3CRBb2AFyTsANz1J9ppwNYX5RJ9d/vN+dRmeT67/eb86Df1wrCRal/rv95vzqbnv9d/vH86DbV1Ynmv9d/vN+dN5r/Xf7zfnQeWt2zltYxxH7/6qGk7VS2Pcj6f5v1VSWqGc7VjUb3VlHx58QmKWG59bf370X85pPqR/wCr9VUMK7U8mpxibrRtxlyn7tPO4LbjyO/96CbtK/Tlx/BvzqsXUuFxB292/wBlQsLdd6cYu1nJ2jkNwEQe2x/DemHjLm3dSw8N/wAd6TgPBZdXIY4QC+DPYmwsvt8ySqgeJYCgQwsD8KcYbW47Qug2jj/1fnQa8Wbe6Icjc3v16+dAXuetWnD+CPLGZDJBDHkVDzSYBnABZUABZrArc2sMhvTjDYyDtjqFAVhHIo6CQMSB7Gyy+JNSjtvL9VFHl3nX4M1Z1JCOhYC/gSBf86c07dc2+8fd5+dOMN1oj2skf6ERt5Zg/DKp4e2cg2KRNboTmGHuIa/9RWVM7Xtm1/5je9OXWtb1mP2k9Ou4pxibq81Hat+YCFj2Bv6w3ax+t7KkXtnJ9WL/AFfqrL/LHue832lth08675e/1vxP510Zan53y/Vj/wBX6qg1naqRsLrH3XDfS8Adjv03rOtr5Prn40w6uT67fGg1fztl+pH/AKv1Uo7XS/Uj/wBX6qyg1snTNvjSHWyD6bfE0Gt+eMo+jF/q/VTH7YSn6Ef+r9VZUapyfWc/aaUahvCRvvH86DRN2pl8cPsyH9GvVPruNSSPlfG2wC3A32JO+599CmST67efrHp5+6pImk6Bib+GRoLbgfH5I8hs6kiwa5t52sfdVjru0hZd0QH6LAuCp8173Wsu4fqCSPab7fbR3D+ESalSQ0UaRgcySVwiKWJCi/UsbNYAE90+VBccN7bamNcXwkHg7A3t71Iv/WrNe3M/1Ivg/wCqsQ+nwZkzjYAnvKbg/wCZSRuDUUOqK7dR/wA6UG/Hbqf+HF8H/VS/Pmb+HF8H/VWHXiA8j+FPXXr7fhQbX58zfw4vg/6qQ9t5v4cXwf8AVWPbVKOpt9hpj61R43oNkO3E38OL4P8Aqp/z8n+pD8H/AFVgX1pPQW/Gh3kJ6kmg9G/9QJvqQf6v10n/AKgS/Uh/1fqrzekvQW5vUDrcgfGiGNRwr1Pn/SstFtS2p6Jc2H/BSzQFetBHah/WPsp87bW86WJbCg2HZ9oINJmdWIZ5pY2FonlKR6aQuAQh2LyCN9/BBVhrNfoNPLLy35sWuY82ybw6SQPkqg7iQSlXA62gQeO+W7P6CORpWmLcuGF5nCEB3CsqKikg43Z1u1jYXp40aatsdHp3jkWOR3TmtKGSMA+jumfMO4tcg7WtvVRd6rtRC3D/AJGpYsNPp1DXkCNKkwkkAj9VbKD6S12tT+zvaeGLTwRvO6JDJM0sAizXUxyWIQnoPFDnsL5DcVVfNOVbmdooQI4ndpC6BROCY0IwLcwhWJFtsSTalh7BaqQyBeWpjkaOzMbsyxrLdWVCmJRlIZiBvUFk/ajTnhwgWwPycRNAUnIMueRlBEohBJ7/ADCpcHbeiNR2oiOpEo1cxiJkMUXJP/Rs8LRxugLYsYyQAqdQMvWArLfNqX5J8sBQxd0tbPJQ74C5KYE5WBAYkXFxUOm4NK+nm1KgcqEqHN97sQO6PELkuXlmvnQaT5zRpDJHK37RLyQk85ZI7pHHJbFzdxi5Tc2LKWBFjVvw/thAZppCeW7vpXEgSYBhFp1R48dPIhCiQMQrXRr722NUnFuxjxadHZRCwMQmeSRikeaE94CGwu1h3GfE7HrcRP2SnR8A0MjCaOBuWzkLNLliHugsO6bn2jrVF5p+NpFBo5Wnkhi5mrkfSpEcJ4zO/oyLlQLHGzkhQ1wb1T8I7aBf2cs08+EM0pnUtIw5d05IsT38QDYeFARdmNXMQVw5apLKTkcVSCR0bI29ZmjfFR1tfwNl1PAJkSJ5DEqS8rDI2LmVBJ3NtwgZcz0FwLk1UXWl7Y6VPk5jQouni1iRxAEOeaEWH0qbrIxDO0im4NxsCKrJ+0EL8Xg1hLcpW0rPfJm9HGiyet3m3B3O561W9p+zUmiKGTErKHZSocDuGzCzqrbXHhYgggmiJ+xeqSSKJ+WrTSJHECxGZdFfNe7+7GSqW+sbC9jYLvg/azSoNNeJYikesTuCdlikmZDHICZOaSVDAlHuMzbyqLV9tCJdWYp5FV9KscbR85MtSrw+kbORnzwV15rHIhd7XqmTshO5jETwTh2kQNE7MokijMrI3dByKg42BDeBoeDstqS8CFOW87yIqyXRlMQVnMoYdxQrBr+QJoCuyfFFijnX5TJpZZGhZdQis5xjLl4zh3gGLI23UxgHY0b+3tLyPk7XlXL5S0jRlWk1nO3RhvijQXQ72DG9Us3ZfVcuRxE7iGZ4ZAis7K6LkxYKNkt9I0/UdkZ00g1bGPl4Rvjds8JWCofVw6kbZXHlQa49rdOJ43fUy6hPlsc6BomX5NCocMi773DIMU7vor9bU+TtTpDOknPmzXStEJb6rAuZ+Z3mEg1Ldy49cC4A2F6yHCuy0k8cUiy6dOc7xwpJIyvJIlrqoxIFyygEkC5Ap8PZaY6VtT3MEvmpzDKBJyzkSmAIa11zysb2oDZeNQftV9UFLaczF1GNiMl2cI22SucwG2JXfreraHtdETOsWok0Ykk0zq4izskMRjeCym+IJuGPrWIbqSQOHdizzkMssXJ5Ms5dHKArCQpGUid1SzL3wrAgkrl0oXi3ZWQyX08SKpOnVQsxmz+UllilVyo9GWGB8Va229BodF2j4acXkjxEer1E0aBJC6CR4miKFGEYAwJZWDbCyiqjU8Y0zQTacZYymXUGXA5jWc30CrfcKIQVJ6XmY+F6op+ATLp5dR3WiimMLMrXuwtdk23S5QZebr51aajsNqIuXzJNOnMdYxdpLCR0LopIjINwLXUkXtvQO7XcU02sZMQ0WCTHmGNcncm6JjGQAGYNIWPqtqGA7qisfyDe1W3FNEdPM0TSRuyGzGMsVDAkFbsqnIEb7U2N1vcCgqzp28qY0ZHhV3zFPUU9UXwtQZ+1Jer6aFRvYXqFY1fYqPfQU9dVq/DfKo/2afM0DpN7Dz/p41OKh04uSfsFTtWWjtPLi1/YR9hp+qnDeBtQ5qOV9qCO12J8OgqdVJIABJPQAXJPkAOtNiStT2WEhg1Q0t/lZ5WOBtKdNducIbd7K/Kyx3x+2goOHa6XTSl1sGsyOjrdWRhZ45EbqpHUH2HYgGjPnI635MOngBjlT0SODaZQrtm7s+VgLd6wt0rUSaDnRQR8RZl1Cx618nyMyaeOHOEzD1jaVXKq25W46Gs5x/gixctoC0kXyaGWSSxAykkdA1m3UEhQFoiP50TEYypDMhjhjKSKxU/JwRE5KuG5gya5DAHIgi1G6Pt1q0Lt6JmaUy5MrjFyixjFUdVKhVUBWVgLVNwrs9BJo1luTqWXV8uHJlEhhCEEECwwQu2GxcgC/WiNZ2chXTyMIpAiaaGWPWGQlJpnwyiC2w6s6gDvKY7tcGgp5u08z6b5MyxY8qKLPF+Zy4XV4wDniLFRchRfxubEQabjkqIka4YKk6FSDZ11ItIZLNubY2Itblp5b6yXslohOYxOcfl4gPrKUjMcrCPJ9mZmRFD+2hO0XBNHEQt300kkLFOaNRy1lSZQCwZDLZo+aNwRcAjYigo+MdpJtTHhKIyTjnIFbN8BZcrsVHmcFW5AJvagj2q1Kas6pJCkjOJGCF1RiGyxZQ1yl/AnxNbM9kdGdQI2kZF/aHIUd984sImxBHqm7t3z5+ygNP2ahaBCYXKPp5pZNZzDhDNHnjEUtj1VFIPeYyXFrCrBRL2y1JWNBgEj55C4mxbUiRXLb7kCWTHyy9pvLH2w1FkBKHA6YoGUlUfSgCN0BaysQLMfpAkbbWB4Rw4nV6aCdColkguL4nlTMtjt0upv9ta7Qdn9LOYmTTPumvJhWd7u+lCcsBm3W5J+NVGa49x59WEV1jRY+ZiIw/WYguWMjux3A8dvdYC24b2zlOphfUkNEuogmICsSnJXA8kZbZL6w3uQDtajfmzDfP5NJzvkvO/Z/MfPPn8vrbm48v0vL9f22p79l4VaUx6eXUyL8mvpFlIeHnRl5c2jGT4MFQGwC53a9BSRdrJVaMpFpo1RpG5aI4jeSaMxOzjmZXwJAAIC+AFJru188gxZYQBFJEuKMMIpVjRlS7G3cjVLm5sz9Sbi44dwjSSHQodMyPqNTJDIflDkqIXjDeAF2zYX2A8KSTsvplGmObSInytta6sMSNNyiUh/7n5Qb6RN+lqCui7ZahTlhAXzDiQo5cSiIQ8wd/EsUAvdSL3Nt6B1PaCd4DpyQIeVFEEAYKFhYOGUZWDswuzW3uelFPw6OHXiF0M0DOgQ5lLwzYmJ8l3uFYfaDWl4P2d0c7aj0Mlo9TyOUjzSMsYLDnEoCRkQQC3cUob9aDN6PtIINNpo444nlhknkDyozGNnKctoyGAJ2JswYAqpteofndOYOQwhYcvlcx1YvyuZzbevh63U43PjerLV9m4RonmRZGnGQSPMXaATYLrMB3sfoYdL97pVLwDggfVmDU3jCpqM+t0eKF2Fwu5syjYdbWoCpe105KWTTiNElTlBXMbRzY8xWDSFgvdSyqVC4jECieF9rGjaadmCSDTfJ9PBHH6JVvdWyZiRy274vdixvfrRY4Po0l1KmAyxx6QamCTnyLzUGC5EADHIsxK2GJW3hc9L2ag+TMwhkC/I/lA1fMJQ6ggH5PiRie8eVj69xfptQB6btgixJAdJEYF05hcXk5jFwHkcMHxBM6rJ6twFA8BVfr+1ermHfxKpNHMoCthG0S4Iii9kjCn1fxo7s1wNJNM0nyaTVy87lmNJDHy4uWGEhxBPeYsoZu6OWb9avuI6e/DwiDUQwx6CKQTLNbTyahgvNheMAKztIzg3Je6/VsKDz/VcRaXmFkjykmMrOF74LZXRTfaO7Xx8wN6hgJFeg8Z7D6dXmggcmcaqBF72SRQTc2wc37zhU5jX6AqOuVZ/tBwRA3O0QkfSNHzFY7lAr8lw5PjzBf3SLQUJenpNakEdJhQdqpzYCo9PqLH7KbMldBDe9AQNcamGvHlQh0dJ8kNAbGthbyrjUkSZED/lqk1WmxF6y0BNJjc0+1cooHKKl4fAZZo4ksHeSNFJJADyMFXp0sSN6idrCiez+oEM+nle+KTxSNbc4pIrG3tsKBfkDFNRLdbQOiSbm5aQuoI23HcN726ioWeRFMbZosmDFSCMsL4NuLkDJreG9aqHtm7CQagtMo1WmmjQqgHLikd3UkDxUoN7+NCdpeLpLCIlnn1DHUNNzJ1xKIyY8pe+17mzNay3UWFEZ06Z8csHx+ti2O/ttaukgdQMlZRc2yUgEj1rXFifOtNN2kDQmHOUodDpoFQk4DURTQu7Y3sBijd61/jV72k7SRRavUBpJ9V/1sUnKlUCOJdPKWYRnMhiw7gsFGPrb7UHnk0LKbOrAtawZSCb7CwI3vXS6OU3HKlJvY9x7g26Hbba1bT50wxtHebVam008nOkUCWFZoWhURBna7qzCU7hboLedVSdpmj+UJHrdZMH06ojsZI7TCeJ7gcwkKI1cZE33ItY0Vm442JsFa+x6G9jYA/bcfEedT6jTsos6OoPgylb29/lWt1PauLkNFErqzaTTI8nRzqYHgxxIN1jRY5CCDcs5Plaq7R8W+VSxlpJSixwIcyWKssaJKygki5IJ9thViKHXxyyuZHZmcgEkjfFVsDsOgVevkKdw2WaAuVsOZFJGchccuVSjFfb139lbpe1GleUNLG4jjj1OnRIwAW0UkJSFS19nDFrn/8AJfwqm7QcfWeTTSlFHKiRWjsFTuSu4jX/ACYFVv161UZqTSTKVJVrtupswLe1b9feKgyYWOLC97Hffzt5/wDmvRj2106zJIZdTODrY9TaRAPk8aZ5Rx985Mcwvdsto18azHG+PpNBpVSNInh5+SxhlQGR0ZSuTMb903360FK+nlFhypRc2W6MCT5LtufdUgZhsVcWIW2J9f6vT1vZ1rYaHtyBPC0rzOi6MQsWLsU1BBDTKBIrE27pKsrEMbHwJcHbmBZ5ZC0rh0hiGMYXHlqR8qHNeRjOl7Jdr2JuaDBs59tOijkJNkcncGysT5kGw91xUvE444zHhNzSyB3IFsWLNZTue9iFJB6FiPCtXxLtzE+pgmjMsPJ1jOVjyVZNNJIHd3GX7444sOjDEbWtQZSJJVe6pIHSzbI11A3DEW2Hv2qMPJK5IDSO5LGwLMSd2O258Sa1PDe2KksZdTq4mXVtqAyAu00VlCwvdwRiFONyV9I1x50/A+MxrrZZmZ9OjmRgqK7KA0gcRuIpI35e30W6qvhegrAHILBWxXZmsSAfJiBYfbVlLwd0hWR5YlLhXjh9I0jBh3CAqFAzKQwBYEgitPF2z0QXVbzgzvrCUZWcMNQpEZAWURJa/eujE2G+2w2o7YCWMiOXUvLJDpoYtKVHLhniMeM0bZbm6ErZQbyG5sKDHrK3gDuceh3P1ff7KfDIzXVUZiLkhVJItsSQOnlevQddxDTJqwXcac6ZDqDGFEp/amrAzsMgGEJ5ew6coipoePaSCSVopCBqHi1JcRyZK6mRZIWWKdCO/wCkW7FbSWI6Gg8/0mmeQqBGwDkAMQQneNrs5GIXfck2o/inAuQI2EkUscmeDxlipaNsZB3lB2Nt7WNxY1NxTtQz6aSESSDPVyS4BmWP5O6bR2yIAz3w3Aqv45xsyyLixKJFEiLhgFCRqGCrk1u/kSb94kna9qAWZvAUwNakDlt7WNNkPlQNmYUsDgUJITT0hJG1AcHrqDWNhReQoCdGe+Pt/pRer6D2murqy0rJlsaQV1dQR6z1amI2HuFdXUHUy9dXUCGkFdXUUzUHummweqKWuoiVDSzNYbV1dWmQJmY9SaRa6uoGudqizN66uoCo2t0t8BUXPY9Sf6D8K6uoObpTL11dQJenM1JXUDaeK6uoCkFhtT4zl61zS11ALO5DWGwrtE25pa6gKc0kBveurqCNhuaK047vxrq6geaZjXV1B//Z"/>
          <p:cNvSpPr>
            <a:spLocks noChangeAspect="1" noChangeArrowheads="1"/>
          </p:cNvSpPr>
          <p:nvPr/>
        </p:nvSpPr>
        <p:spPr bwMode="auto">
          <a:xfrm>
            <a:off x="307975" y="-1584325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UUExQUFhUXFxcaFxgYGBcYGBwUFxgcGBcbFx0YHCggHBolHBwXITEhJSkrLi4uFyAzODMsNygtLisBCgoKDg0OFRAQGSwcFxwsLCwsLCwsLCwsLCwsKzcsLCwsLCwrLCwrLCwrLCw3LCw3NywrKywrLCwrKysrKysrK//AABEIALMBGgMBIgACEQEDEQH/xAAbAAABBQEBAAAAAAAAAAAAAAAEAQIDBQYAB//EAEUQAAIBAwIDBAUJBgUDBAMAAAECAwAREgQhBRMxBiJBUSMyYXGRFBZCUoGSodHSFTNTcrHBB2KiwvAkguEXQ3OTY4Oy/8QAGAEBAQEBAQAAAAAAAAAAAAAAAAECAwT/xAAeEQEBAAICAwEBAAAAAAAAAAAAAQIREjEDIVFBcf/aAAwDAQACEQMRAD8ApQtdjUqiuK0EDLUZWiStB6rVBbhRdgL+7yvbepbJ2smziKB1HFIkNsrny3/KqHW66YsTkT7EFwB7t7VWNqXbcsfwH9LVjlb03MPrTDjN+ibe29Q/tlvqqPj+dUUS36An8atNHpT9MFfejH+lc8rZ+rxiwg4sp9dSPaNx9vj/AFqyUAi4NwfEdKqhpFe4QjIb23Bt7L+FV0rPG1rlSOlvP+4qzy39S4NPhSYVBwvXCVd9nHrD+49lGkV2l252aUurbvE+8fZanaKaxAPj/XwqGcXNr9b/ABtV32C4DHqZ5FmLMqx5KAzLZslF7qwJ2J61RHhSMtent2V0Y+h/rf8AOoZOzGjII5Z3B+nJ+qg82xpLb29lelJ2X0lhaJrfzv8AqpPmnpb35R6W/eSe32+2g82xqDUahEBLG1uvj/SvT37JaY7csj3SSfqod+wOicWaJreXNkAPvs29B5tpdUsgZk3C+sdgBsTvc9djtUsLhhkpuP8AnXyr0iXsRorOOTYP6wzkF+g8G26Co4ewmjX1UZdgNpJeg6dXoPPsa4JXpSdhtMfBv/sk/VTm7Dadbd1t9h6Rz/uoPM8K7CvUPmLCP/bJ/wC9/wA6ZN2Q06AFoTb+eT9VB4hwcX1Uv/d//QrR4Vv+H9htCJHdYiC3X0knib/Wqy+aGk/hn77/AKqDy7GuC16j80NJ/DP33/VS/NDSfwz99/1UHk8qRlwJZXiXFrMtz3wVsCPKxb8KKaDQ4ELq5rkobsSGFwwZbBCLXxueotluO7Xp3zR0n8M/ff8AVSjsjpf4Z++/6qDzHXRaEuxTVSBctgGewXuXIJjJNrud7ZWsLdai08WjJs+rnXunobgOCNgcRktjYGwJwJsLgD1P5paX+Gfvv+qu+aWl/hn77/qoPItKsDetqZEu7WuzELEroO/ZP3jIZWFtu6t+tqL0VzGhPUqt9/Gwr1P5p6X+Gfvv+qu+aWl/hn77/nQYiOSHx/rUiTwXub29/wD5rJBzXcw+dBouJ6yJVulySQPE2vc3/CshxSYu5wchl6e0eNP4kzFDa2xB36VngGY38d7AbfZXLKW10wFaufLrcHx6EfgLihEgsMj6vh5k+ypX2sSoA8hf+5rSdkuC81+Y3h6t99/Me2m9RsPwXh0YOeoFh1VWJ394G/xqb5VG0h9GFQ3AKbdNwdvEV6Rw7s9Gx7wvVu3YvTsNkxPmK5X2beUGRslVrMY2GMlrEr5m3W6n8KKn0SahbjZx1vtfwBr0rh3YpY3u2LDwFqN1HZaA/QsfMU19TbxrQcMdZAfI2I9nl/armaeDcFDffr5+7pV72n4OYRku9z+PhWV4xBazDqRdh7fOunjuvTOU2CnjFxYrYeaKAftFa/8AwvS2ol7qD0Xhf661iSa2H+Fx/wCol/8Ah/3rXZzegcWn5SFhgWYhEzNl5jmyltx3V3Yi97KbVFo+NxFI2bFTMxQAd4BvVcMRsFD2TLoSyjxqfVIhKM9rgkJl0yZSNh4tjl9mXtoDTw6aVpMDG7Ed4I98QxBuAD3bsgNxa5S/UUD07RaUlhkBiGN7pYqjqjnZrqAzL6wXY3FxvRI4pG2GAkfMFlxCkcsEDO5IGJuLeJG4BsaFjk0tpPSd1T315rYIS9/VyxW7r+BA8RUi6SB1zjJAu5yjkZR32u+6N0LC/sNztc0ELcehZmRHBcZW9UglXWMnFWyADsvrY3G4uN6T9qk6eeRcS8Qk6BsMlTMWuQWWxXfa+9q6ddKI7vJ6KUG15jyyrEOTGMrAXsbjp7AaMMcJEkNgOYLugNjgUEV7A7LZQNrDagCm4g0LyfKJEKhIipVDGcpHdMTnIR9EbkgDe5qbT8VSTDBXYPnZlMZA5bYyAkP9E26Xvfa9GTRxSliQSe6pKsQQY2LLYqdmBY/GxpREoC2DEqHClnZj37Frlib7ge621ANDxdSoJSVclVowygM6uyquIv8AWdAQ1iMgTYb1HrO0EaYh81PpLqcMl5fLLA96xNpIyApYkNteotJp9OkOLy5cpUjYmVzyzHi4CkteM5YN4HZL9BaWTh2ldOYXOAWXKTmuLrJjzc2y3B5aDc7BLC1rUBGq4vHGbM7X9LsFJ/cqzMT5CyNa/Ug+RtDxLiRMM7I+RhuN91zESyjodxZl/GplOkTGXONcpGkVs/WkCNE3U72VmGPQEnYGk4pBp4o5AxSNZmJe7Yhjywhtvt3EF7eRPmaADR8ZYtp0VUuxYajc3SwkAVfaZEexO1o28xRWl7RRv0DM2eAVeWxywZxurlRsp6kWtvaootPp+YynDmOwcrlux5ZQG1+mGW38x8zQ/wAk07AMk3dicNI3OYlVSJ0XvZd0DL3EA3vc0FhL2l064hmIJBLAlFKAO0ZyDMCe+jrZcj3T4b0UeLRgMzZLGGx5hChC3MERscr2DHqQAQCRcUFFw+G64FgwW/dkcFkLl7uQ13Bcubm+7t9Y3ceHRkkekF2ysJJAofMSZKA1gcwDt7fM3CfUdoNMjqnNU5BGuGTHGRiiHdrsCwb1A1rb2G9S6HisUrsiE3W974noxQ+qxI3B2axPlQsfC41IK5qRa+Mkgys5k9JZu/32c79c2vsSKfpeHpG2S5XswF2ZgA7ZsFBNgCwB28hQW6x36VxUUIHrs6AvD20uI8/woTM0mZoPBlalyqccPfy/Cu/Z7eR+FBDGLm3/ADbf+1VTcPUFib9Ta3hWn0sawahI9Qq8p41u5vkryXxIIPhtVXqdOQ7pf1CV95v1+0Wrz+TL36dcYrH4TuO9f7b+Vejdj+HlFHuqj4Lwr6Tjfa1a3RapI92IAHtrPu9q1uggtVzAtUfB+JxyDuupq/hqxEuNRSLU9qikNaGW7ZIOQ5PhY15JrCzSFye6AR7R5X8969m7Vw56aVfNG+Nq8U1HEowCne9pA2y8v+edSY7qW6gFpLbVsv8ACx/+ol/+H/etZHThHW433sf7fhW0/wAMYgNRLt/7X+9a9Dm3Os/fQMRcXcdL2dkOLHyFg63/AM4HjSaRWBeR1Ocj9LqcY1OKb36AXcgX3drXonX6lYo2ka5CjoN2JOwVR4sTYD31zamMBSzqmdscmC3JFwBc7n2CgoYNE+CK8Ulooo4ziyBndJEYMhy6LhlvYnMjrVroM2TGZS18/XwPcz7iuAbFsSL2BGxub9Z/lkV2HNiuvrDNbrvbvC+25A386RdZFirc2PFzZDmtmN7WU37x9goKh+GSciEKWSURcliMCFjfHmXyBBtgCLeIA6E0W+jKy5RKotA6Am37y8fLy8TsvXyFWMsqKCWdFCmzFmAAJtYEk7HcdfMVDq9akao1mcOyKCgyHpGCgk9Au43v7r0FfwGCRFZSHCBUw5uBfmnMyk8s2KklDubk5+FqsdOj377IR4Yoym/vLtQ37VUyBMWALOoc44lowS463FgrbkAdw+y6Q8ZQxGXly4DmFjiAVWNipY5MOtrgC7EeHhQC6nhxxnCpYNPE64YhsVWDJkv3Q4ZHIy8R43ro9NIIMBGxYS83cpkwXULLi9mtzGF+nd93SrLVcQSMoGv33xFh03Au3koJQX83WiZJUUMWZQFF2JIAUebX6DY9fKgpJ0m70ipMsjNKY8WjGJZY1HMDMQQxjzPW1zfc0VxSaYgKsbm+Ss68q4QhS2AZxux2F+mJJGwuekyEAh1IOJBDA3DXxtvvext52qL5fDYnnRWDYE5pYP8AVJv63s60FUugfJkWMqrSpIHutlRYUjsd75gpjtcWI3607SaJmDZxBQNPFEA2Bu8eZ2sSMVJGJNtydharZJgXKWPjY93EkWuBvcnrta4xN7bXBl43EIpZCHtFK0TDHvF1bHui+673v5XvaxsCxRHmQC26QOGPkG5YC/ayk/8A6zRa+tSnVxjMc2PuGz99e6T4Nv3T76GbWR3U8yOznuHJbN/Jv3vsoLG1djUCalGYqroWU2ZQylgbE2IBuDYH4GkbVICyl4wyrkwLqCq/WYXuB7TtQEY0mNDTa5Fj5uSsmwBVlIJJsADfHr4kgDe5FqlhnDLkSF2yILIbKb2JKsRY2NjfwoJLV1qcouSAQbGx9hsDY+WxB+0U7Cg87WNfZ8ac0ajypohP/BXCI+dBSdtJAI5n8hAqggG1o1/uTQPANIXTmve777+V6O7SaEyARk2D2bLrYxi34i1QcGmIhUG99xv7Nh+Fee66dY0Om0+S2FJLwXHvyscfJQSfdYUX2ee9bCDThhvUtVloo9OIw3p0DdDbxG9gDvf2Cp+H6qeKRfTEoWK2YEHbwIbofdWuj4eltwLe0CqPjukyZcRYLuPMnzNBotXrGVLixJG3vrMNqtc7neML5kj8Nia0CJmig+It5UJxHs7HIgUgbeIAuf5jbcHbY+VBQ6hZ0LPJIpjKOGsSQMUJub9DXm0hhvYYMfYnX4geZ+Neq9odINPoJlX6uIJ3tkQp+yxrylYTe4EZ9u/99q6+NjJIs6xBrjG9vo7db7bdb1p/8MuJI+olADX5XkB9NazWt4eZAtzfEWHT/njWx/ww08CcwFG5wjfNrNYrzLruDbpjXRhruI6dJwFIa65FSrMpBKMhPdIv3Wbr5mgtbwtpoljWRlVY2RvXOQYAZGzi5FjYMWXvG4NhazlkIRCgKhmKSuqNKwTBiCq72uwQE2Nrnp1GaEpV5JREXkHOI9DJmsQQmMo29yxCLyx4ufFWJA7ivCGcKUIyVyQCoItJrIdQxIJ3xEfTxpJ+zrOSzSd58+YAJFVlfAEBUkB6IPWLA3NxU6zagyjcqhnxsEyxh+TGUXY3ueYAhYbXJA8DRXFU5kcbAPtLA4HfU/vUvkuxsFJNmG1r+FAE/AbtcuwycPIVujM6lipDKQVIDY3BuVUL0FER8K9CkV9k5Pe3ueUyt5+ONvtoHRwv8sZsSLmUH0bBsLJgWl9V0OPdQbjP/Ka6TiE6KXIYlXs0ZiKizMY4wjnZu8YyTc3FztcCgOk7PwvI8jot3QIbd02JBcll3JbFBv4IB4m8J4KwtjL3RI8hWQPIGdnyUn0gJx8B0ucrXAIY02oS+Tsy5orMsQNlMeTOqqCT37L0NgxJ6VHptdqS65IRGcbtgQ3eaRVOJ9UECIt4pfpvdQL1/BFmZi7tYpywqMyAKSS3qsMixx639RfbQ0nZxmuxlbmNYu4BXJo2Vor4uGATEgAMPXbod6bq9RqQXKAkB3VVwuMRAXVtrE9/brv0pU4jPuFDOobLJomRmiRVLqAQO+WaymwvZtu7chLp+ypBEgdsgAOrkevK0hszm5YTOMiSVuSDuQUl7MysqXk/dq0a4h0HKYKCGEcq3PdXxA693ep04lPjqMcjgl4iYyt3s91AIBNiF236+sb2VNVxXUoZELPiC+MghLliI4WRSFHqlmmFwBfAC4PUE0/ASkgkyyIdiuwIVWUqUXyBJyJ6mwvsosPLwG+RLHvLKCLbZSO7K3X1lEsq+0Pv0FrFuKyq0QIKKVBbGMy3kJAKEgHFQL77Xve4sbitxzVYplEFBSAuyhiVLibmm3LNjdYRji2OZJ86AXVcLkyL5lmMiEZBmCqJ1luQ722tayhfjTJ+C3fPmXLH0lhIqnvl7BVkFup9bK/XrVnNxGQQvNJ0jEZZFjIyQxo0jLkA+QLN3fNcardRLqAIwqZMUZpbC5BBjJwH0msXsvjb2WIFz8IbBE5q4xsTH3GDWKupyZZFJPfvcY7i5veoF4FnmOaxDBiCxkJDuuLNtIF8+ig79dqfxDUTc3EB1UIpS0bOHkuwZWIHdsAh8PX8bWobh2r1GIMgdFubuIZGa+CkLiYwd2L7427oF7m4C1j4TaPDO7CUyhmDMM8stw7lmHXq5O+xFgAE3Ze5Y84jNSHspFy0k0hsA9sMp2GJDbKu996Z+0dYVY8rEr17hNydIJAqWO4E1wW9yi5vaz0c0/MtMqhcFAwV2u+VixP0Qfq/RA3JvsEui4eI3Zw1zJvJ/mfJmDddrBiv8qoPoijaXGuxoPPYyPbUgHsoPVavlG7C6/WW5+IO4qeHVq4urAj2H+vlUmUq2WGcRhLJ3Qbj+lqzMOndBZ1x3OI8cfM+0mtGeNQA4maO/lmt6C4zMj4sjKwsehB/pXPOTtrG0V2ec5VvNDNsK897Myd43rb6SQVyro0ESXG9ZmXiAkmkWPdUJUnzYGx+B2q/j1Nl261m9VwNZGNmaLJsiY2KEt57fj4HxFKjQ6MHH2CrAC4uDVLw+KSJMGkzttkRZiPAm216s4JNqsFb2oRW07qwBBx2P8wNeeanhMTbr3D7N/6/2rY9tp+7GvmST9g/81kbe+u2HTnl2q5+GSL6rBvcSD+Nx+NXn+HcpXUSq4ZSYie8OvfQbEbHw+NDMK0fYmxle4v6M9QPrLW2VrxCZ0aBY2UF5SgLXIW0UspOxFz6O320zR8UVVPMIDK0nMKKxVUWVow7dcVJQn2WbwBq31ehRyhK2KMWQjazFGj8Ovddhb2+yq1uz6knY2a+YDsA4Z2chxfvLkz7eTEdCRQOfjsa+sHByK2KkG6i7WuN7C1/eB1IpV47EfB8b2zwbC+HMADWse6b36eHXan6rgqvubg5M11Zla7izbg9DYbeYB6gEAafhkZeQZsxDliqyv3CU5QuA2zDFvtF+ovQFw8ehaxu28ixC6n94yh1HuKld/aB12p2t4hDmquCSjIb4EqjsbISbWBv8Lg7bVEOCwDKy45AghSQACsa3UD1TaOPcbjGl1umhDB5XxyKbZkK7R95bqDZiOvuAvcAUA2k7RIy5ucFYKUXBwxDGykFrBvbbYedtycOKQFUbmAK5IUnYZAMSDcbEYt18RQ37Lh6WawsFObEoqm4Edz3Rfw8QADcACjPk8NkBDHC5W5JNypU3JNzsx60EMfFtOQCGfEgd7BsblOYATbriQbe0DqbU48Rh2u7KS0agMjAkysVTa3iVb3AXO1RpwqBQAofEAd3JsbhOWGIvu2Nt/MA9d6bLDA0pOxlxQet3gsLrINh07zRk+d1v4UFpqpY4rc1wt72v44i5391CjiEbEAZbnEHFsS2OeOVrXx/oR1FqiieN8Y3lErxqQbm7XKgMW9pB+y9Pi4bEGDLlsbhcmKh8cMgpNr2/Ek9STQNTjGnGQLEFSw3B3KusRA9ubKvtv5Vx4xBYm7EBcmIRiFUMyEuQLCzK3wv03pV4BESWYElix9ZtiziQlbHY5qrX8LUr8BUsSzuUMaoVzfvd+R2D77qcwLeABAsDagH1vENO1kJRzkbC17PHKsVyPC0jKAT53oaHjUam+ZFkL7A/uw2NxYb3INh1I6UZr+CK6OqWVmWVciW2Ezh5CLH1sgCPIjwoeHgMT5KVNhc+swtaPlKBY7DHwHjv13oDhxWMYB2kBfEBSjA99wi39hY2vRS8Ri5xhucwcbWNsuWJbX/AJCD5eHXamaThEbKjNk7AJYuzMQUfmDG57veC3ta+Ive1EDhMfN51jnll6xtmIxFe17eoLeXj13oCsKQrUpFIBQRcum8uibV1qDy0pHOt1s4HUx26/506g/CslxPh5ifYhlPQ/qB6UW8NjkpYP4MDZh7iKeOIysCs6LKPBvUf/uI2Pwry13VPF9LHGCoeIsov3be7Y+NVvAZTi5ZrsbW3+iPL7aD4zrXcuFQoq7MAb/EgChxOY8beAt7PbWtXQ3PANTi962XDNRltXkuj4tZgw+0f1rbdnuOIzDe17fGsf0egamZliOFsvM1VaQ6gts6e4rbf7Dv7qLj1AYUTFpidwBb20A4fUAAHlhja1vHfxFXUFwN6Ghht4b0JxnigjXHIB3uFHj7SK1EtUvaPUc2XbondHv8fx/pVYEogLSgV6JNOIcR+ytD2Mj9K/8AJ/uWqnGrvsePSv8Ayf7lqi74vA7BMQzKHu6pIYmZcGAAYEdHKG2Qvb7DU6rQujLbnESahO4NTMTyxpWLLkz7ekVj4X23F6uuI6soY1VQzyMVUM2C3CNIbmxPRTsAT7hcirm7TYuUERY27uDHvFZooXUFlVSQ0w6MR3SCVoGJoNQCty59XA85rRgSsxEgv6U8sotyGviQbesSOEaOdSGle/oyuIYkAhhgxvuXIuS3hcDwueTjhd8I4Tc5FeYTECiojFjdSynvgBSL2BOwFQz9pFKMVSQAxoUYAE8yTAY2swuvNia9mBu2xxNAnDuHakK5kk9I2niVe8XVJlEgJFxv1jJYi7G/gAANqOCyGzIkqsEkVb6qQssjcsq5Yuco7puu97AlDc2KHHHVQWiNsZ3cszK4EJBYKphW+zLa+JNje3UrrOPvH3TCC4sSEd3GDJI4IKxE39GRbG26m9jQDfsfUXJz+lMFAY2CSPdXYHqyg7L0AQAesaXW8GmMUaq7EpIc+8cpIQHVLsGU5fu2PeFyrdehvH1gCK4BZWKXxBYhXtvZASQLjp4b9Kq4e0gYgLC5Wy5Gz7F1yX6GNrWvdgetgbUFe/CtWoxBZ/8ANzAOumEdtyOkve/HrT+GcN1BkEjmQKQTZmPqsoxRlzIDKepCjcXyORFW3C+M851TlSITEXOe1mBQMg+tbmKch3TfYnezYuN52Ecd3aQqgdwqsmBkWTIKxxZQbAAnY+RICiXgGoGQXMC7F/TNaTKZX9GL+iOHMBIx3fx9YF6bhepBUglVRiyo0hclWIBR2JN8VzYC5ALqB6gqw1naBUhjmCXzRpMbm4jQAuRgrAgXUXNl7w33Fc/aEAkcmTaSRMtgmMeYyDdDdkK4esNyRaxIBR6XWiEKSSwjZAc1DZmMrkSCAVDYkH1upNO1nD9XI1wzIpZ7KJO8pKxhG7rhSAVkNu8O96pubGtx1kHpIlXwXGQteRkDxpui7t3h7wOt6bqeOvGrl4UujMMVkkckInMci0OwAK7mw33I8Qi4jw2c6kSIzCMLDsHZRdZJDLdQ4G6Mg3Vr2t3bXoLhmhnMEZAkGUUPMynkZnbZi6HmLibXFiVvluDiAbnVceWNS5Wyjm3JYAARFQSSRsO9f2WoTUdrEXMcp8gJii3AZxEkEnQ+qCk2W/qhDcXNqAWDhmtKRgTcsqFV+8z5EQuGe+Q+myrtv3A/UCppOH6tndg7JdThaRioBiACG7HcPc5hL7ZZG5WtHFY9KlAoKBNHNmrJmkYKXieV3ZrO2XfzJWwIa1yGxCmwJFCQ8N1nLUGYiXlxrlmWVGS92II9IWF73G5YfVBrUkUlBDpAQiAgghVBBYuQbeLHdj/mO561LlS2rrUHjLCh5Fqzl0+1CEWrzurO8PgBkmuLhib38r0DruEBduqnof7VdcNNkdz5k0RAmSAuNzuLDw8LjxrPtWK4fohI2BurXsDRaaKdWdccwjsmQIW5RrG1/aK0fD+Ej5Sr7WHevfy3APv6fbR+p0+TGx2v/wA+O5+2rvfaouzfaF4hjMj2HQ2uQPbat9oO1cBXd8T7QR/UV578iHjf4/8Aiu+TIPD8TURveKdr4gp5ffbw8h7TXnDa59VqyQxuo9I5JCKo8gPG+wtUkupHqpa/kN/ifCoOwkgjln08uJZj3Q2wc/SF/O1iPHrVn6raabTkKLsGPgR0I/P4U8tUuomubKF2UBkIsTbx8i3tFvHagGnNyCCPYwJ/Eb/1rpjn9YuIgzgVedjpryv/ACf7lrM849CvwIP4dfwpE1DKSULL4GxI+Nq6TKVjVeoanTpIpWRFdT1VlDLt0uGFqYmhiBLCKMMbXYIoJtYi5tc2IX7o8q8zTjEhIGcm4b6TfRIHn7aIi18n8ST77fnVR6LqdHHILSRxuLg2ZVYXGwPeHUDxrngQixRSN9ioI7wIbw8QSD53Ned/LJP4kn32/OhdfxKRcbSybuo9duhO/j5UHp0GnRAAiIoUEKFUAAHqAANgbDp5VGOGQY4cmHC+WPLTHI7FrWtf29a82Oul/iSffb86cmtk/iSffb86D06GBVviLXJY/wAxNyf+dLAeFMOhjyDcuPJQQrYrcKeoU2uB12HnXnSayT+JJ95vzpZ+JSAbSP8Afb86D0afSqylWUEFWQ+HcYWZQRuAbDp5DyoYcE02/oIbEAEctMSAbjJbWJB6EjavOxxSb+I/3m/OpV4vIPWd/vt+dB6PPo43ADxowXdQyqwBtbYEbbeVSclbWxW1ybWFrnqbeZufia82HF7/APvH/wCw/nU0PEGPSVj7nJ/vQb6fQq7ITcBWDYgLZmUdwt3b93qLEb262qSbRRuLPHGwvlZlVu9a2W4622vWGXVv9d/vN+dSjUv9d/vN+dBrpODwM4cwxZg3ywUEnEr3iB3hYnY3HTyFEtpkJJKrcggnEXIYAMDtuCFUHzxHkKxfyh/rv95vzphnk+u/3m/Og3CRBb2AFyTsANz1J9ppwNYX5RJ9d/vN+dRmeT67/eb86Df1wrCRal/rv95vzqbnv9d/vH86DbV1Ynmv9d/vN+dN5r/Xf7zfnQeWt2zltYxxH7/6qGk7VS2Pcj6f5v1VSWqGc7VjUb3VlHx58QmKWG59bf370X85pPqR/wCr9VUMK7U8mpxibrRtxlyn7tPO4LbjyO/96CbtK/Tlx/BvzqsXUuFxB292/wBlQsLdd6cYu1nJ2jkNwEQe2x/DemHjLm3dSw8N/wAd6TgPBZdXIY4QC+DPYmwsvt8ySqgeJYCgQwsD8KcYbW47Qug2jj/1fnQa8Wbe6Icjc3v16+dAXuetWnD+CPLGZDJBDHkVDzSYBnABZUABZrArc2sMhvTjDYyDtjqFAVhHIo6CQMSB7Gyy+JNSjtvL9VFHl3nX4M1Z1JCOhYC/gSBf86c07dc2+8fd5+dOMN1oj2skf6ERt5Zg/DKp4e2cg2KRNboTmGHuIa/9RWVM7Xtm1/5je9OXWtb1mP2k9Ou4pxibq81Hat+YCFj2Bv6w3ax+t7KkXtnJ9WL/AFfqrL/LHue832lth08675e/1vxP510Zan53y/Vj/wBX6qg1naqRsLrH3XDfS8Adjv03rOtr5Prn40w6uT67fGg1fztl+pH/AKv1Uo7XS/Uj/wBX6qyg1snTNvjSHWyD6bfE0Gt+eMo+jF/q/VTH7YSn6Ef+r9VZUapyfWc/aaUahvCRvvH86DRN2pl8cPsyH9GvVPruNSSPlfG2wC3A32JO+599CmST67efrHp5+6pImk6Bib+GRoLbgfH5I8hs6kiwa5t52sfdVjru0hZd0QH6LAuCp8173Wsu4fqCSPab7fbR3D+ESalSQ0UaRgcySVwiKWJCi/UsbNYAE90+VBccN7bamNcXwkHg7A3t71Iv/WrNe3M/1Ivg/wCqsQ+nwZkzjYAnvKbg/wCZSRuDUUOqK7dR/wA6UG/Hbqf+HF8H/VS/Pmb+HF8H/VWHXiA8j+FPXXr7fhQbX58zfw4vg/6qQ9t5v4cXwf8AVWPbVKOpt9hpj61R43oNkO3E38OL4P8Aqp/z8n+pD8H/AFVgX1pPQW/Gh3kJ6kmg9G/9QJvqQf6v10n/AKgS/Uh/1fqrzekvQW5vUDrcgfGiGNRwr1Pn/SstFtS2p6Jc2H/BSzQFetBHah/WPsp87bW86WJbCg2HZ9oINJmdWIZ5pY2FonlKR6aQuAQh2LyCN9/BBVhrNfoNPLLy35sWuY82ybw6SQPkqg7iQSlXA62gQeO+W7P6CORpWmLcuGF5nCEB3CsqKikg43Z1u1jYXp40aatsdHp3jkWOR3TmtKGSMA+jumfMO4tcg7WtvVRd6rtRC3D/AJGpYsNPp1DXkCNKkwkkAj9VbKD6S12tT+zvaeGLTwRvO6JDJM0sAizXUxyWIQnoPFDnsL5DcVVfNOVbmdooQI4ndpC6BROCY0IwLcwhWJFtsSTalh7BaqQyBeWpjkaOzMbsyxrLdWVCmJRlIZiBvUFk/ajTnhwgWwPycRNAUnIMueRlBEohBJ7/ADCpcHbeiNR2oiOpEo1cxiJkMUXJP/Rs8LRxugLYsYyQAqdQMvWArLfNqX5J8sBQxd0tbPJQ74C5KYE5WBAYkXFxUOm4NK+nm1KgcqEqHN97sQO6PELkuXlmvnQaT5zRpDJHK37RLyQk85ZI7pHHJbFzdxi5Tc2LKWBFjVvw/thAZppCeW7vpXEgSYBhFp1R48dPIhCiQMQrXRr722NUnFuxjxadHZRCwMQmeSRikeaE94CGwu1h3GfE7HrcRP2SnR8A0MjCaOBuWzkLNLliHugsO6bn2jrVF5p+NpFBo5Wnkhi5mrkfSpEcJ4zO/oyLlQLHGzkhQ1wb1T8I7aBf2cs08+EM0pnUtIw5d05IsT38QDYeFARdmNXMQVw5apLKTkcVSCR0bI29ZmjfFR1tfwNl1PAJkSJ5DEqS8rDI2LmVBJ3NtwgZcz0FwLk1UXWl7Y6VPk5jQouni1iRxAEOeaEWH0qbrIxDO0im4NxsCKrJ+0EL8Xg1hLcpW0rPfJm9HGiyet3m3B3O561W9p+zUmiKGTErKHZSocDuGzCzqrbXHhYgggmiJ+xeqSSKJ+WrTSJHECxGZdFfNe7+7GSqW+sbC9jYLvg/azSoNNeJYikesTuCdlikmZDHICZOaSVDAlHuMzbyqLV9tCJdWYp5FV9KscbR85MtSrw+kbORnzwV15rHIhd7XqmTshO5jETwTh2kQNE7MokijMrI3dByKg42BDeBoeDstqS8CFOW87yIqyXRlMQVnMoYdxQrBr+QJoCuyfFFijnX5TJpZZGhZdQis5xjLl4zh3gGLI23UxgHY0b+3tLyPk7XlXL5S0jRlWk1nO3RhvijQXQ72DG9Us3ZfVcuRxE7iGZ4ZAis7K6LkxYKNkt9I0/UdkZ00g1bGPl4Rvjds8JWCofVw6kbZXHlQa49rdOJ43fUy6hPlsc6BomX5NCocMi773DIMU7vor9bU+TtTpDOknPmzXStEJb6rAuZ+Z3mEg1Ldy49cC4A2F6yHCuy0k8cUiy6dOc7xwpJIyvJIlrqoxIFyygEkC5Ap8PZaY6VtT3MEvmpzDKBJyzkSmAIa11zysb2oDZeNQftV9UFLaczF1GNiMl2cI22SucwG2JXfreraHtdETOsWok0Ykk0zq4izskMRjeCym+IJuGPrWIbqSQOHdizzkMssXJ5Ms5dHKArCQpGUid1SzL3wrAgkrl0oXi3ZWQyX08SKpOnVQsxmz+UllilVyo9GWGB8Va229BodF2j4acXkjxEer1E0aBJC6CR4miKFGEYAwJZWDbCyiqjU8Y0zQTacZYymXUGXA5jWc30CrfcKIQVJ6XmY+F6op+ATLp5dR3WiimMLMrXuwtdk23S5QZebr51aajsNqIuXzJNOnMdYxdpLCR0LopIjINwLXUkXtvQO7XcU02sZMQ0WCTHmGNcncm6JjGQAGYNIWPqtqGA7qisfyDe1W3FNEdPM0TSRuyGzGMsVDAkFbsqnIEb7U2N1vcCgqzp28qY0ZHhV3zFPUU9UXwtQZ+1Jer6aFRvYXqFY1fYqPfQU9dVq/DfKo/2afM0DpN7Dz/p41OKh04uSfsFTtWWjtPLi1/YR9hp+qnDeBtQ5qOV9qCO12J8OgqdVJIABJPQAXJPkAOtNiStT2WEhg1Q0t/lZ5WOBtKdNducIbd7K/Kyx3x+2goOHa6XTSl1sGsyOjrdWRhZ45EbqpHUH2HYgGjPnI635MOngBjlT0SODaZQrtm7s+VgLd6wt0rUSaDnRQR8RZl1Cx618nyMyaeOHOEzD1jaVXKq25W46Gs5x/gixctoC0kXyaGWSSxAykkdA1m3UEhQFoiP50TEYypDMhjhjKSKxU/JwRE5KuG5gya5DAHIgi1G6Pt1q0Lt6JmaUy5MrjFyixjFUdVKhVUBWVgLVNwrs9BJo1luTqWXV8uHJlEhhCEEECwwQu2GxcgC/WiNZ2chXTyMIpAiaaGWPWGQlJpnwyiC2w6s6gDvKY7tcGgp5u08z6b5MyxY8qKLPF+Zy4XV4wDniLFRchRfxubEQabjkqIka4YKk6FSDZ11ItIZLNubY2Itblp5b6yXslohOYxOcfl4gPrKUjMcrCPJ9mZmRFD+2hO0XBNHEQt300kkLFOaNRy1lSZQCwZDLZo+aNwRcAjYigo+MdpJtTHhKIyTjnIFbN8BZcrsVHmcFW5AJvagj2q1Kas6pJCkjOJGCF1RiGyxZQ1yl/AnxNbM9kdGdQI2kZF/aHIUd984sImxBHqm7t3z5+ygNP2ahaBCYXKPp5pZNZzDhDNHnjEUtj1VFIPeYyXFrCrBRL2y1JWNBgEj55C4mxbUiRXLb7kCWTHyy9pvLH2w1FkBKHA6YoGUlUfSgCN0BaysQLMfpAkbbWB4Rw4nV6aCdColkguL4nlTMtjt0upv9ta7Qdn9LOYmTTPumvJhWd7u+lCcsBm3W5J+NVGa49x59WEV1jRY+ZiIw/WYguWMjux3A8dvdYC24b2zlOphfUkNEuogmICsSnJXA8kZbZL6w3uQDtajfmzDfP5NJzvkvO/Z/MfPPn8vrbm48v0vL9f22p79l4VaUx6eXUyL8mvpFlIeHnRl5c2jGT4MFQGwC53a9BSRdrJVaMpFpo1RpG5aI4jeSaMxOzjmZXwJAAIC+AFJru188gxZYQBFJEuKMMIpVjRlS7G3cjVLm5sz9Sbi44dwjSSHQodMyPqNTJDIflDkqIXjDeAF2zYX2A8KSTsvplGmObSInytta6sMSNNyiUh/7n5Qb6RN+lqCui7ZahTlhAXzDiQo5cSiIQ8wd/EsUAvdSL3Nt6B1PaCd4DpyQIeVFEEAYKFhYOGUZWDswuzW3uelFPw6OHXiF0M0DOgQ5lLwzYmJ8l3uFYfaDWl4P2d0c7aj0Mlo9TyOUjzSMsYLDnEoCRkQQC3cUob9aDN6PtIINNpo444nlhknkDyozGNnKctoyGAJ2JswYAqpteofndOYOQwhYcvlcx1YvyuZzbevh63U43PjerLV9m4RonmRZGnGQSPMXaATYLrMB3sfoYdL97pVLwDggfVmDU3jCpqM+t0eKF2Fwu5syjYdbWoCpe105KWTTiNElTlBXMbRzY8xWDSFgvdSyqVC4jECieF9rGjaadmCSDTfJ9PBHH6JVvdWyZiRy274vdixvfrRY4Po0l1KmAyxx6QamCTnyLzUGC5EADHIsxK2GJW3hc9L2ag+TMwhkC/I/lA1fMJQ6ggH5PiRie8eVj69xfptQB6btgixJAdJEYF05hcXk5jFwHkcMHxBM6rJ6twFA8BVfr+1ermHfxKpNHMoCthG0S4Iii9kjCn1fxo7s1wNJNM0nyaTVy87lmNJDHy4uWGEhxBPeYsoZu6OWb9avuI6e/DwiDUQwx6CKQTLNbTyahgvNheMAKztIzg3Je6/VsKDz/VcRaXmFkjykmMrOF74LZXRTfaO7Xx8wN6hgJFeg8Z7D6dXmggcmcaqBF72SRQTc2wc37zhU5jX6AqOuVZ/tBwRA3O0QkfSNHzFY7lAr8lw5PjzBf3SLQUJenpNakEdJhQdqpzYCo9PqLH7KbMldBDe9AQNcamGvHlQh0dJ8kNAbGthbyrjUkSZED/lqk1WmxF6y0BNJjc0+1cooHKKl4fAZZo4ksHeSNFJJADyMFXp0sSN6idrCiez+oEM+nle+KTxSNbc4pIrG3tsKBfkDFNRLdbQOiSbm5aQuoI23HcN726ioWeRFMbZosmDFSCMsL4NuLkDJreG9aqHtm7CQagtMo1WmmjQqgHLikd3UkDxUoN7+NCdpeLpLCIlnn1DHUNNzJ1xKIyY8pe+17mzNay3UWFEZ06Z8csHx+ti2O/ttaukgdQMlZRc2yUgEj1rXFifOtNN2kDQmHOUodDpoFQk4DURTQu7Y3sBijd61/jV72k7SRRavUBpJ9V/1sUnKlUCOJdPKWYRnMhiw7gsFGPrb7UHnk0LKbOrAtawZSCb7CwI3vXS6OU3HKlJvY9x7g26Hbba1bT50wxtHebVam008nOkUCWFZoWhURBna7qzCU7hboLedVSdpmj+UJHrdZMH06ojsZI7TCeJ7gcwkKI1cZE33ItY0Vm442JsFa+x6G9jYA/bcfEedT6jTsos6OoPgylb29/lWt1PauLkNFErqzaTTI8nRzqYHgxxIN1jRY5CCDcs5Plaq7R8W+VSxlpJSixwIcyWKssaJKygki5IJ9thViKHXxyyuZHZmcgEkjfFVsDsOgVevkKdw2WaAuVsOZFJGchccuVSjFfb139lbpe1GleUNLG4jjj1OnRIwAW0UkJSFS19nDFrn/8AJfwqm7QcfWeTTSlFHKiRWjsFTuSu4jX/ACYFVv161UZqTSTKVJVrtupswLe1b9feKgyYWOLC97Hffzt5/wDmvRj2106zJIZdTODrY9TaRAPk8aZ5Rx985Mcwvdsto18azHG+PpNBpVSNInh5+SxhlQGR0ZSuTMb903360FK+nlFhypRc2W6MCT5LtufdUgZhsVcWIW2J9f6vT1vZ1rYaHtyBPC0rzOi6MQsWLsU1BBDTKBIrE27pKsrEMbHwJcHbmBZ5ZC0rh0hiGMYXHlqR8qHNeRjOl7Jdr2JuaDBs59tOijkJNkcncGysT5kGw91xUvE444zHhNzSyB3IFsWLNZTue9iFJB6FiPCtXxLtzE+pgmjMsPJ1jOVjyVZNNJIHd3GX7444sOjDEbWtQZSJJVe6pIHSzbI11A3DEW2Hv2qMPJK5IDSO5LGwLMSd2O258Sa1PDe2KksZdTq4mXVtqAyAu00VlCwvdwRiFONyV9I1x50/A+MxrrZZmZ9OjmRgqK7KA0gcRuIpI35e30W6qvhegrAHILBWxXZmsSAfJiBYfbVlLwd0hWR5YlLhXjh9I0jBh3CAqFAzKQwBYEgitPF2z0QXVbzgzvrCUZWcMNQpEZAWURJa/eujE2G+2w2o7YCWMiOXUvLJDpoYtKVHLhniMeM0bZbm6ErZQbyG5sKDHrK3gDuceh3P1ff7KfDIzXVUZiLkhVJItsSQOnlevQddxDTJqwXcac6ZDqDGFEp/amrAzsMgGEJ5ew6coipoePaSCSVopCBqHi1JcRyZK6mRZIWWKdCO/wCkW7FbSWI6Gg8/0mmeQqBGwDkAMQQneNrs5GIXfck2o/inAuQI2EkUscmeDxlipaNsZB3lB2Nt7WNxY1NxTtQz6aSESSDPVyS4BmWP5O6bR2yIAz3w3Aqv45xsyyLixKJFEiLhgFCRqGCrk1u/kSb94kna9qAWZvAUwNakDlt7WNNkPlQNmYUsDgUJITT0hJG1AcHrqDWNhReQoCdGe+Pt/pRer6D2murqy0rJlsaQV1dQR6z1amI2HuFdXUHUy9dXUCGkFdXUUzUHummweqKWuoiVDSzNYbV1dWmQJmY9SaRa6uoGudqizN66uoCo2t0t8BUXPY9Sf6D8K6uoObpTL11dQJenM1JXUDaeK6uoCkFhtT4zl61zS11ALO5DWGwrtE25pa6gKc0kBveurqCNhuaK047vxrq6geaZjXV1B//Z"/>
          <p:cNvSpPr>
            <a:spLocks noChangeAspect="1" noChangeArrowheads="1"/>
          </p:cNvSpPr>
          <p:nvPr/>
        </p:nvSpPr>
        <p:spPr bwMode="auto">
          <a:xfrm>
            <a:off x="460375" y="-1431925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UUExQUFhUXFxcaFxgYGBcYGBwUFxgcGBcbFx0YHCggHBolHBwXITEhJSkrLi4uFyAzODMsNygtLisBCgoKDg0OFRAQGSwcFxwsLCwsLCwsLCwsLCwsKzcsLCwsLCwrLCwrLCwrLCw3LCw3NywrKywrLCwrKysrKysrK//AABEIALMBGgMBIgACEQEDEQH/xAAbAAABBQEBAAAAAAAAAAAAAAAEAQIDBQYAB//EAEUQAAIBAwIDBAUJBgUDBAMAAAECAwAREgQhBRMxBiJBUSMyYXGRFBZCUoGSodHSFTNTcrHBB2KiwvAkguEXQ3OTY4Oy/8QAGAEBAQEBAQAAAAAAAAAAAAAAAAECAwT/xAAeEQEBAAICAwEBAAAAAAAAAAAAAQIREjEDIVFBcf/aAAwDAQACEQMRAD8ApQtdjUqiuK0EDLUZWiStB6rVBbhRdgL+7yvbepbJ2smziKB1HFIkNsrny3/KqHW66YsTkT7EFwB7t7VWNqXbcsfwH9LVjlb03MPrTDjN+ibe29Q/tlvqqPj+dUUS36An8atNHpT9MFfejH+lc8rZ+rxiwg4sp9dSPaNx9vj/AFqyUAi4NwfEdKqhpFe4QjIb23Bt7L+FV0rPG1rlSOlvP+4qzy39S4NPhSYVBwvXCVd9nHrD+49lGkV2l252aUurbvE+8fZanaKaxAPj/XwqGcXNr9b/ABtV32C4DHqZ5FmLMqx5KAzLZslF7qwJ2J61RHhSMtent2V0Y+h/rf8AOoZOzGjII5Z3B+nJ+qg82xpLb29lelJ2X0lhaJrfzv8AqpPmnpb35R6W/eSe32+2g82xqDUahEBLG1uvj/SvT37JaY7csj3SSfqod+wOicWaJreXNkAPvs29B5tpdUsgZk3C+sdgBsTvc9djtUsLhhkpuP8AnXyr0iXsRorOOTYP6wzkF+g8G26Co4ewmjX1UZdgNpJeg6dXoPPsa4JXpSdhtMfBv/sk/VTm7Dadbd1t9h6Rz/uoPM8K7CvUPmLCP/bJ/wC9/wA6ZN2Q06AFoTb+eT9VB4hwcX1Uv/d//QrR4Vv+H9htCJHdYiC3X0knib/Wqy+aGk/hn77/AKqDy7GuC16j80NJ/DP33/VS/NDSfwz99/1UHk8qRlwJZXiXFrMtz3wVsCPKxb8KKaDQ4ELq5rkobsSGFwwZbBCLXxueotluO7Xp3zR0n8M/ff8AVSjsjpf4Z++/6qDzHXRaEuxTVSBctgGewXuXIJjJNrud7ZWsLdai08WjJs+rnXunobgOCNgcRktjYGwJwJsLgD1P5paX+Gfvv+qu+aWl/hn77/qoPItKsDetqZEu7WuzELEroO/ZP3jIZWFtu6t+tqL0VzGhPUqt9/Gwr1P5p6X+Gfvv+qu+aWl/hn77/nQYiOSHx/rUiTwXub29/wD5rJBzXcw+dBouJ6yJVulySQPE2vc3/CshxSYu5wchl6e0eNP4kzFDa2xB36VngGY38d7AbfZXLKW10wFaufLrcHx6EfgLihEgsMj6vh5k+ypX2sSoA8hf+5rSdkuC81+Y3h6t99/Me2m9RsPwXh0YOeoFh1VWJ394G/xqb5VG0h9GFQ3AKbdNwdvEV6Rw7s9Gx7wvVu3YvTsNkxPmK5X2beUGRslVrMY2GMlrEr5m3W6n8KKn0SahbjZx1vtfwBr0rh3YpY3u2LDwFqN1HZaA/QsfMU19TbxrQcMdZAfI2I9nl/armaeDcFDffr5+7pV72n4OYRku9z+PhWV4xBazDqRdh7fOunjuvTOU2CnjFxYrYeaKAftFa/8AwvS2ol7qD0Xhf661iSa2H+Fx/wCol/8Ah/3rXZzegcWn5SFhgWYhEzNl5jmyltx3V3Yi97KbVFo+NxFI2bFTMxQAd4BvVcMRsFD2TLoSyjxqfVIhKM9rgkJl0yZSNh4tjl9mXtoDTw6aVpMDG7Ed4I98QxBuAD3bsgNxa5S/UUD07RaUlhkBiGN7pYqjqjnZrqAzL6wXY3FxvRI4pG2GAkfMFlxCkcsEDO5IGJuLeJG4BsaFjk0tpPSd1T315rYIS9/VyxW7r+BA8RUi6SB1zjJAu5yjkZR32u+6N0LC/sNztc0ELcehZmRHBcZW9UglXWMnFWyADsvrY3G4uN6T9qk6eeRcS8Qk6BsMlTMWuQWWxXfa+9q6ddKI7vJ6KUG15jyyrEOTGMrAXsbjp7AaMMcJEkNgOYLugNjgUEV7A7LZQNrDagCm4g0LyfKJEKhIipVDGcpHdMTnIR9EbkgDe5qbT8VSTDBXYPnZlMZA5bYyAkP9E26Xvfa9GTRxSliQSe6pKsQQY2LLYqdmBY/GxpREoC2DEqHClnZj37Frlib7ge621ANDxdSoJSVclVowygM6uyquIv8AWdAQ1iMgTYb1HrO0EaYh81PpLqcMl5fLLA96xNpIyApYkNteotJp9OkOLy5cpUjYmVzyzHi4CkteM5YN4HZL9BaWTh2ldOYXOAWXKTmuLrJjzc2y3B5aDc7BLC1rUBGq4vHGbM7X9LsFJ/cqzMT5CyNa/Ug+RtDxLiRMM7I+RhuN91zESyjodxZl/GplOkTGXONcpGkVs/WkCNE3U72VmGPQEnYGk4pBp4o5AxSNZmJe7Yhjywhtvt3EF7eRPmaADR8ZYtp0VUuxYajc3SwkAVfaZEexO1o28xRWl7RRv0DM2eAVeWxywZxurlRsp6kWtvaootPp+YynDmOwcrlux5ZQG1+mGW38x8zQ/wAk07AMk3dicNI3OYlVSJ0XvZd0DL3EA3vc0FhL2l064hmIJBLAlFKAO0ZyDMCe+jrZcj3T4b0UeLRgMzZLGGx5hChC3MERscr2DHqQAQCRcUFFw+G64FgwW/dkcFkLl7uQ13Bcubm+7t9Y3ceHRkkekF2ysJJAofMSZKA1gcwDt7fM3CfUdoNMjqnNU5BGuGTHGRiiHdrsCwb1A1rb2G9S6HisUrsiE3W974noxQ+qxI3B2axPlQsfC41IK5qRa+Mkgys5k9JZu/32c79c2vsSKfpeHpG2S5XswF2ZgA7ZsFBNgCwB28hQW6x36VxUUIHrs6AvD20uI8/woTM0mZoPBlalyqccPfy/Cu/Z7eR+FBDGLm3/ADbf+1VTcPUFib9Ta3hWn0sawahI9Qq8p41u5vkryXxIIPhtVXqdOQ7pf1CV95v1+0Wrz+TL36dcYrH4TuO9f7b+Vejdj+HlFHuqj4Lwr6Tjfa1a3RapI92IAHtrPu9q1uggtVzAtUfB+JxyDuupq/hqxEuNRSLU9qikNaGW7ZIOQ5PhY15JrCzSFye6AR7R5X8969m7Vw56aVfNG+Nq8U1HEowCne9pA2y8v+edSY7qW6gFpLbVsv8ACx/+ol/+H/etZHThHW433sf7fhW0/wAMYgNRLt/7X+9a9Dm3Os/fQMRcXcdL2dkOLHyFg63/AM4HjSaRWBeR1Ocj9LqcY1OKb36AXcgX3drXonX6lYo2ka5CjoN2JOwVR4sTYD31zamMBSzqmdscmC3JFwBc7n2CgoYNE+CK8Ulooo4ziyBndJEYMhy6LhlvYnMjrVroM2TGZS18/XwPcz7iuAbFsSL2BGxub9Z/lkV2HNiuvrDNbrvbvC+25A386RdZFirc2PFzZDmtmN7WU37x9goKh+GSciEKWSURcliMCFjfHmXyBBtgCLeIA6E0W+jKy5RKotA6Am37y8fLy8TsvXyFWMsqKCWdFCmzFmAAJtYEk7HcdfMVDq9akao1mcOyKCgyHpGCgk9Au43v7r0FfwGCRFZSHCBUw5uBfmnMyk8s2KklDubk5+FqsdOj377IR4Yoym/vLtQ37VUyBMWALOoc44lowS463FgrbkAdw+y6Q8ZQxGXly4DmFjiAVWNipY5MOtrgC7EeHhQC6nhxxnCpYNPE64YhsVWDJkv3Q4ZHIy8R43ro9NIIMBGxYS83cpkwXULLi9mtzGF+nd93SrLVcQSMoGv33xFh03Au3koJQX83WiZJUUMWZQFF2JIAUebX6DY9fKgpJ0m70ipMsjNKY8WjGJZY1HMDMQQxjzPW1zfc0VxSaYgKsbm+Ss68q4QhS2AZxux2F+mJJGwuekyEAh1IOJBDA3DXxtvvext52qL5fDYnnRWDYE5pYP8AVJv63s60FUugfJkWMqrSpIHutlRYUjsd75gpjtcWI3607SaJmDZxBQNPFEA2Bu8eZ2sSMVJGJNtydharZJgXKWPjY93EkWuBvcnrta4xN7bXBl43EIpZCHtFK0TDHvF1bHui+673v5XvaxsCxRHmQC26QOGPkG5YC/ayk/8A6zRa+tSnVxjMc2PuGz99e6T4Nv3T76GbWR3U8yOznuHJbN/Jv3vsoLG1djUCalGYqroWU2ZQylgbE2IBuDYH4GkbVICyl4wyrkwLqCq/WYXuB7TtQEY0mNDTa5Fj5uSsmwBVlIJJsADfHr4kgDe5FqlhnDLkSF2yILIbKb2JKsRY2NjfwoJLV1qcouSAQbGx9hsDY+WxB+0U7Cg87WNfZ8ac0ajypohP/BXCI+dBSdtJAI5n8hAqggG1o1/uTQPANIXTmve777+V6O7SaEyARk2D2bLrYxi34i1QcGmIhUG99xv7Nh+Fee66dY0Om0+S2FJLwXHvyscfJQSfdYUX2ee9bCDThhvUtVloo9OIw3p0DdDbxG9gDvf2Cp+H6qeKRfTEoWK2YEHbwIbofdWuj4eltwLe0CqPjukyZcRYLuPMnzNBotXrGVLixJG3vrMNqtc7neML5kj8Nia0CJmig+It5UJxHs7HIgUgbeIAuf5jbcHbY+VBQ6hZ0LPJIpjKOGsSQMUJub9DXm0hhvYYMfYnX4geZ+Neq9odINPoJlX6uIJ3tkQp+yxrylYTe4EZ9u/99q6+NjJIs6xBrjG9vo7db7bdb1p/8MuJI+olADX5XkB9NazWt4eZAtzfEWHT/njWx/ww08CcwFG5wjfNrNYrzLruDbpjXRhruI6dJwFIa65FSrMpBKMhPdIv3Wbr5mgtbwtpoljWRlVY2RvXOQYAZGzi5FjYMWXvG4NhazlkIRCgKhmKSuqNKwTBiCq72uwQE2Nrnp1GaEpV5JREXkHOI9DJmsQQmMo29yxCLyx4ufFWJA7ivCGcKUIyVyQCoItJrIdQxIJ3xEfTxpJ+zrOSzSd58+YAJFVlfAEBUkB6IPWLA3NxU6zagyjcqhnxsEyxh+TGUXY3ueYAhYbXJA8DRXFU5kcbAPtLA4HfU/vUvkuxsFJNmG1r+FAE/AbtcuwycPIVujM6lipDKQVIDY3BuVUL0FER8K9CkV9k5Pe3ueUyt5+ONvtoHRwv8sZsSLmUH0bBsLJgWl9V0OPdQbjP/Ka6TiE6KXIYlXs0ZiKizMY4wjnZu8YyTc3FztcCgOk7PwvI8jot3QIbd02JBcll3JbFBv4IB4m8J4KwtjL3RI8hWQPIGdnyUn0gJx8B0ucrXAIY02oS+Tsy5orMsQNlMeTOqqCT37L0NgxJ6VHptdqS65IRGcbtgQ3eaRVOJ9UECIt4pfpvdQL1/BFmZi7tYpywqMyAKSS3qsMixx639RfbQ0nZxmuxlbmNYu4BXJo2Vor4uGATEgAMPXbod6bq9RqQXKAkB3VVwuMRAXVtrE9/brv0pU4jPuFDOobLJomRmiRVLqAQO+WaymwvZtu7chLp+ypBEgdsgAOrkevK0hszm5YTOMiSVuSDuQUl7MysqXk/dq0a4h0HKYKCGEcq3PdXxA693ep04lPjqMcjgl4iYyt3s91AIBNiF236+sb2VNVxXUoZELPiC+MghLliI4WRSFHqlmmFwBfAC4PUE0/ASkgkyyIdiuwIVWUqUXyBJyJ6mwvsosPLwG+RLHvLKCLbZSO7K3X1lEsq+0Pv0FrFuKyq0QIKKVBbGMy3kJAKEgHFQL77Xve4sbitxzVYplEFBSAuyhiVLibmm3LNjdYRji2OZJ86AXVcLkyL5lmMiEZBmCqJ1luQ722tayhfjTJ+C3fPmXLH0lhIqnvl7BVkFup9bK/XrVnNxGQQvNJ0jEZZFjIyQxo0jLkA+QLN3fNcardRLqAIwqZMUZpbC5BBjJwH0msXsvjb2WIFz8IbBE5q4xsTH3GDWKupyZZFJPfvcY7i5veoF4FnmOaxDBiCxkJDuuLNtIF8+ig79dqfxDUTc3EB1UIpS0bOHkuwZWIHdsAh8PX8bWobh2r1GIMgdFubuIZGa+CkLiYwd2L7427oF7m4C1j4TaPDO7CUyhmDMM8stw7lmHXq5O+xFgAE3Ze5Y84jNSHspFy0k0hsA9sMp2GJDbKu996Z+0dYVY8rEr17hNydIJAqWO4E1wW9yi5vaz0c0/MtMqhcFAwV2u+VixP0Qfq/RA3JvsEui4eI3Zw1zJvJ/mfJmDddrBiv8qoPoijaXGuxoPPYyPbUgHsoPVavlG7C6/WW5+IO4qeHVq4urAj2H+vlUmUq2WGcRhLJ3Qbj+lqzMOndBZ1x3OI8cfM+0mtGeNQA4maO/lmt6C4zMj4sjKwsehB/pXPOTtrG0V2ec5VvNDNsK897Myd43rb6SQVyro0ESXG9ZmXiAkmkWPdUJUnzYGx+B2q/j1Nl261m9VwNZGNmaLJsiY2KEt57fj4HxFKjQ6MHH2CrAC4uDVLw+KSJMGkzttkRZiPAm216s4JNqsFb2oRW07qwBBx2P8wNeeanhMTbr3D7N/6/2rY9tp+7GvmST9g/81kbe+u2HTnl2q5+GSL6rBvcSD+Nx+NXn+HcpXUSq4ZSYie8OvfQbEbHw+NDMK0fYmxle4v6M9QPrLW2VrxCZ0aBY2UF5SgLXIW0UspOxFz6O320zR8UVVPMIDK0nMKKxVUWVow7dcVJQn2WbwBq31ehRyhK2KMWQjazFGj8Ovddhb2+yq1uz6knY2a+YDsA4Z2chxfvLkz7eTEdCRQOfjsa+sHByK2KkG6i7WuN7C1/eB1IpV47EfB8b2zwbC+HMADWse6b36eHXan6rgqvubg5M11Zla7izbg9DYbeYB6gEAafhkZeQZsxDliqyv3CU5QuA2zDFvtF+ovQFw8ehaxu28ixC6n94yh1HuKld/aB12p2t4hDmquCSjIb4EqjsbISbWBv8Lg7bVEOCwDKy45AghSQACsa3UD1TaOPcbjGl1umhDB5XxyKbZkK7R95bqDZiOvuAvcAUA2k7RIy5ucFYKUXBwxDGykFrBvbbYedtycOKQFUbmAK5IUnYZAMSDcbEYt18RQ37Lh6WawsFObEoqm4Edz3Rfw8QADcACjPk8NkBDHC5W5JNypU3JNzsx60EMfFtOQCGfEgd7BsblOYATbriQbe0DqbU48Rh2u7KS0agMjAkysVTa3iVb3AXO1RpwqBQAofEAd3JsbhOWGIvu2Nt/MA9d6bLDA0pOxlxQet3gsLrINh07zRk+d1v4UFpqpY4rc1wt72v44i5391CjiEbEAZbnEHFsS2OeOVrXx/oR1FqiieN8Y3lErxqQbm7XKgMW9pB+y9Pi4bEGDLlsbhcmKh8cMgpNr2/Ek9STQNTjGnGQLEFSw3B3KusRA9ubKvtv5Vx4xBYm7EBcmIRiFUMyEuQLCzK3wv03pV4BESWYElix9ZtiziQlbHY5qrX8LUr8BUsSzuUMaoVzfvd+R2D77qcwLeABAsDagH1vENO1kJRzkbC17PHKsVyPC0jKAT53oaHjUam+ZFkL7A/uw2NxYb3INh1I6UZr+CK6OqWVmWVciW2Ezh5CLH1sgCPIjwoeHgMT5KVNhc+swtaPlKBY7DHwHjv13oDhxWMYB2kBfEBSjA99wi39hY2vRS8Ri5xhucwcbWNsuWJbX/AJCD5eHXamaThEbKjNk7AJYuzMQUfmDG57veC3ta+Ive1EDhMfN51jnll6xtmIxFe17eoLeXj13oCsKQrUpFIBQRcum8uibV1qDy0pHOt1s4HUx26/506g/CslxPh5ifYhlPQ/qB6UW8NjkpYP4MDZh7iKeOIysCs6LKPBvUf/uI2Pwry13VPF9LHGCoeIsov3be7Y+NVvAZTi5ZrsbW3+iPL7aD4zrXcuFQoq7MAb/EgChxOY8beAt7PbWtXQ3PANTi962XDNRltXkuj4tZgw+0f1rbdnuOIzDe17fGsf0egamZliOFsvM1VaQ6gts6e4rbf7Dv7qLj1AYUTFpidwBb20A4fUAAHlhja1vHfxFXUFwN6Ghht4b0JxnigjXHIB3uFHj7SK1EtUvaPUc2XbondHv8fx/pVYEogLSgV6JNOIcR+ytD2Mj9K/8AJ/uWqnGrvsePSv8Ayf7lqi74vA7BMQzKHu6pIYmZcGAAYEdHKG2Qvb7DU6rQujLbnESahO4NTMTyxpWLLkz7ekVj4X23F6uuI6soY1VQzyMVUM2C3CNIbmxPRTsAT7hcirm7TYuUERY27uDHvFZooXUFlVSQ0w6MR3SCVoGJoNQCty59XA85rRgSsxEgv6U8sotyGviQbesSOEaOdSGle/oyuIYkAhhgxvuXIuS3hcDwueTjhd8I4Tc5FeYTECiojFjdSynvgBSL2BOwFQz9pFKMVSQAxoUYAE8yTAY2swuvNia9mBu2xxNAnDuHakK5kk9I2niVe8XVJlEgJFxv1jJYi7G/gAANqOCyGzIkqsEkVb6qQssjcsq5Yuco7puu97AlDc2KHHHVQWiNsZ3cszK4EJBYKphW+zLa+JNje3UrrOPvH3TCC4sSEd3GDJI4IKxE39GRbG26m9jQDfsfUXJz+lMFAY2CSPdXYHqyg7L0AQAesaXW8GmMUaq7EpIc+8cpIQHVLsGU5fu2PeFyrdehvH1gCK4BZWKXxBYhXtvZASQLjp4b9Kq4e0gYgLC5Wy5Gz7F1yX6GNrWvdgetgbUFe/CtWoxBZ/8ANzAOumEdtyOkve/HrT+GcN1BkEjmQKQTZmPqsoxRlzIDKepCjcXyORFW3C+M851TlSITEXOe1mBQMg+tbmKch3TfYnezYuN52Ecd3aQqgdwqsmBkWTIKxxZQbAAnY+RICiXgGoGQXMC7F/TNaTKZX9GL+iOHMBIx3fx9YF6bhepBUglVRiyo0hclWIBR2JN8VzYC5ALqB6gqw1naBUhjmCXzRpMbm4jQAuRgrAgXUXNl7w33Fc/aEAkcmTaSRMtgmMeYyDdDdkK4esNyRaxIBR6XWiEKSSwjZAc1DZmMrkSCAVDYkH1upNO1nD9XI1wzIpZ7KJO8pKxhG7rhSAVkNu8O96pubGtx1kHpIlXwXGQteRkDxpui7t3h7wOt6bqeOvGrl4UujMMVkkckInMci0OwAK7mw33I8Qi4jw2c6kSIzCMLDsHZRdZJDLdQ4G6Mg3Vr2t3bXoLhmhnMEZAkGUUPMynkZnbZi6HmLibXFiVvluDiAbnVceWNS5Wyjm3JYAARFQSSRsO9f2WoTUdrEXMcp8gJii3AZxEkEnQ+qCk2W/qhDcXNqAWDhmtKRgTcsqFV+8z5EQuGe+Q+myrtv3A/UCppOH6tndg7JdThaRioBiACG7HcPc5hL7ZZG5WtHFY9KlAoKBNHNmrJmkYKXieV3ZrO2XfzJWwIa1yGxCmwJFCQ8N1nLUGYiXlxrlmWVGS92II9IWF73G5YfVBrUkUlBDpAQiAgghVBBYuQbeLHdj/mO561LlS2rrUHjLCh5Fqzl0+1CEWrzurO8PgBkmuLhib38r0DruEBduqnof7VdcNNkdz5k0RAmSAuNzuLDw8LjxrPtWK4fohI2BurXsDRaaKdWdccwjsmQIW5RrG1/aK0fD+Ej5Sr7WHevfy3APv6fbR+p0+TGx2v/wA+O5+2rvfaouzfaF4hjMj2HQ2uQPbat9oO1cBXd8T7QR/UV578iHjf4/8Aiu+TIPD8TURveKdr4gp5ffbw8h7TXnDa59VqyQxuo9I5JCKo8gPG+wtUkupHqpa/kN/ifCoOwkgjln08uJZj3Q2wc/SF/O1iPHrVn6raabTkKLsGPgR0I/P4U8tUuomubKF2UBkIsTbx8i3tFvHagGnNyCCPYwJ/Eb/1rpjn9YuIgzgVedjpryv/ACf7lrM849CvwIP4dfwpE1DKSULL4GxI+Nq6TKVjVeoanTpIpWRFdT1VlDLt0uGFqYmhiBLCKMMbXYIoJtYi5tc2IX7o8q8zTjEhIGcm4b6TfRIHn7aIi18n8ST77fnVR6LqdHHILSRxuLg2ZVYXGwPeHUDxrngQixRSN9ioI7wIbw8QSD53Ned/LJP4kn32/OhdfxKRcbSybuo9duhO/j5UHp0GnRAAiIoUEKFUAAHqAANgbDp5VGOGQY4cmHC+WPLTHI7FrWtf29a82Oul/iSffb86cmtk/iSffb86D06GBVviLXJY/wAxNyf+dLAeFMOhjyDcuPJQQrYrcKeoU2uB12HnXnSayT+JJ95vzpZ+JSAbSP8Afb86D0afSqylWUEFWQ+HcYWZQRuAbDp5DyoYcE02/oIbEAEctMSAbjJbWJB6EjavOxxSb+I/3m/OpV4vIPWd/vt+dB6PPo43ADxowXdQyqwBtbYEbbeVSclbWxW1ybWFrnqbeZufia82HF7/APvH/wCw/nU0PEGPSVj7nJ/vQb6fQq7ITcBWDYgLZmUdwt3b93qLEb262qSbRRuLPHGwvlZlVu9a2W4622vWGXVv9d/vN+dSjUv9d/vN+dBrpODwM4cwxZg3ywUEnEr3iB3hYnY3HTyFEtpkJJKrcggnEXIYAMDtuCFUHzxHkKxfyh/rv95vzphnk+u/3m/Og3CRBb2AFyTsANz1J9ppwNYX5RJ9d/vN+dRmeT67/eb86Df1wrCRal/rv95vzqbnv9d/vH86DbV1Ynmv9d/vN+dN5r/Xf7zfnQeWt2zltYxxH7/6qGk7VS2Pcj6f5v1VSWqGc7VjUb3VlHx58QmKWG59bf370X85pPqR/wCr9VUMK7U8mpxibrRtxlyn7tPO4LbjyO/96CbtK/Tlx/BvzqsXUuFxB292/wBlQsLdd6cYu1nJ2jkNwEQe2x/DemHjLm3dSw8N/wAd6TgPBZdXIY4QC+DPYmwsvt8ySqgeJYCgQwsD8KcYbW47Qug2jj/1fnQa8Wbe6Icjc3v16+dAXuetWnD+CPLGZDJBDHkVDzSYBnABZUABZrArc2sMhvTjDYyDtjqFAVhHIo6CQMSB7Gyy+JNSjtvL9VFHl3nX4M1Z1JCOhYC/gSBf86c07dc2+8fd5+dOMN1oj2skf6ERt5Zg/DKp4e2cg2KRNboTmGHuIa/9RWVM7Xtm1/5je9OXWtb1mP2k9Ou4pxibq81Hat+YCFj2Bv6w3ax+t7KkXtnJ9WL/AFfqrL/LHue832lth08675e/1vxP510Zan53y/Vj/wBX6qg1naqRsLrH3XDfS8Adjv03rOtr5Prn40w6uT67fGg1fztl+pH/AKv1Uo7XS/Uj/wBX6qyg1snTNvjSHWyD6bfE0Gt+eMo+jF/q/VTH7YSn6Ef+r9VZUapyfWc/aaUahvCRvvH86DRN2pl8cPsyH9GvVPruNSSPlfG2wC3A32JO+599CmST67efrHp5+6pImk6Bib+GRoLbgfH5I8hs6kiwa5t52sfdVjru0hZd0QH6LAuCp8173Wsu4fqCSPab7fbR3D+ESalSQ0UaRgcySVwiKWJCi/UsbNYAE90+VBccN7bamNcXwkHg7A3t71Iv/WrNe3M/1Ivg/wCqsQ+nwZkzjYAnvKbg/wCZSRuDUUOqK7dR/wA6UG/Hbqf+HF8H/VS/Pmb+HF8H/VWHXiA8j+FPXXr7fhQbX58zfw4vg/6qQ9t5v4cXwf8AVWPbVKOpt9hpj61R43oNkO3E38OL4P8Aqp/z8n+pD8H/AFVgX1pPQW/Gh3kJ6kmg9G/9QJvqQf6v10n/AKgS/Uh/1fqrzekvQW5vUDrcgfGiGNRwr1Pn/SstFtS2p6Jc2H/BSzQFetBHah/WPsp87bW86WJbCg2HZ9oINJmdWIZ5pY2FonlKR6aQuAQh2LyCN9/BBVhrNfoNPLLy35sWuY82ybw6SQPkqg7iQSlXA62gQeO+W7P6CORpWmLcuGF5nCEB3CsqKikg43Z1u1jYXp40aatsdHp3jkWOR3TmtKGSMA+jumfMO4tcg7WtvVRd6rtRC3D/AJGpYsNPp1DXkCNKkwkkAj9VbKD6S12tT+zvaeGLTwRvO6JDJM0sAizXUxyWIQnoPFDnsL5DcVVfNOVbmdooQI4ndpC6BROCY0IwLcwhWJFtsSTalh7BaqQyBeWpjkaOzMbsyxrLdWVCmJRlIZiBvUFk/ajTnhwgWwPycRNAUnIMueRlBEohBJ7/ADCpcHbeiNR2oiOpEo1cxiJkMUXJP/Rs8LRxugLYsYyQAqdQMvWArLfNqX5J8sBQxd0tbPJQ74C5KYE5WBAYkXFxUOm4NK+nm1KgcqEqHN97sQO6PELkuXlmvnQaT5zRpDJHK37RLyQk85ZI7pHHJbFzdxi5Tc2LKWBFjVvw/thAZppCeW7vpXEgSYBhFp1R48dPIhCiQMQrXRr722NUnFuxjxadHZRCwMQmeSRikeaE94CGwu1h3GfE7HrcRP2SnR8A0MjCaOBuWzkLNLliHugsO6bn2jrVF5p+NpFBo5Wnkhi5mrkfSpEcJ4zO/oyLlQLHGzkhQ1wb1T8I7aBf2cs08+EM0pnUtIw5d05IsT38QDYeFARdmNXMQVw5apLKTkcVSCR0bI29ZmjfFR1tfwNl1PAJkSJ5DEqS8rDI2LmVBJ3NtwgZcz0FwLk1UXWl7Y6VPk5jQouni1iRxAEOeaEWH0qbrIxDO0im4NxsCKrJ+0EL8Xg1hLcpW0rPfJm9HGiyet3m3B3O561W9p+zUmiKGTErKHZSocDuGzCzqrbXHhYgggmiJ+xeqSSKJ+WrTSJHECxGZdFfNe7+7GSqW+sbC9jYLvg/azSoNNeJYikesTuCdlikmZDHICZOaSVDAlHuMzbyqLV9tCJdWYp5FV9KscbR85MtSrw+kbORnzwV15rHIhd7XqmTshO5jETwTh2kQNE7MokijMrI3dByKg42BDeBoeDstqS8CFOW87yIqyXRlMQVnMoYdxQrBr+QJoCuyfFFijnX5TJpZZGhZdQis5xjLl4zh3gGLI23UxgHY0b+3tLyPk7XlXL5S0jRlWk1nO3RhvijQXQ72DG9Us3ZfVcuRxE7iGZ4ZAis7K6LkxYKNkt9I0/UdkZ00g1bGPl4Rvjds8JWCofVw6kbZXHlQa49rdOJ43fUy6hPlsc6BomX5NCocMi773DIMU7vor9bU+TtTpDOknPmzXStEJb6rAuZ+Z3mEg1Ldy49cC4A2F6yHCuy0k8cUiy6dOc7xwpJIyvJIlrqoxIFyygEkC5Ap8PZaY6VtT3MEvmpzDKBJyzkSmAIa11zysb2oDZeNQftV9UFLaczF1GNiMl2cI22SucwG2JXfreraHtdETOsWok0Ykk0zq4izskMRjeCym+IJuGPrWIbqSQOHdizzkMssXJ5Ms5dHKArCQpGUid1SzL3wrAgkrl0oXi3ZWQyX08SKpOnVQsxmz+UllilVyo9GWGB8Va229BodF2j4acXkjxEer1E0aBJC6CR4miKFGEYAwJZWDbCyiqjU8Y0zQTacZYymXUGXA5jWc30CrfcKIQVJ6XmY+F6op+ATLp5dR3WiimMLMrXuwtdk23S5QZebr51aajsNqIuXzJNOnMdYxdpLCR0LopIjINwLXUkXtvQO7XcU02sZMQ0WCTHmGNcncm6JjGQAGYNIWPqtqGA7qisfyDe1W3FNEdPM0TSRuyGzGMsVDAkFbsqnIEb7U2N1vcCgqzp28qY0ZHhV3zFPUU9UXwtQZ+1Jer6aFRvYXqFY1fYqPfQU9dVq/DfKo/2afM0DpN7Dz/p41OKh04uSfsFTtWWjtPLi1/YR9hp+qnDeBtQ5qOV9qCO12J8OgqdVJIABJPQAXJPkAOtNiStT2WEhg1Q0t/lZ5WOBtKdNducIbd7K/Kyx3x+2goOHa6XTSl1sGsyOjrdWRhZ45EbqpHUH2HYgGjPnI635MOngBjlT0SODaZQrtm7s+VgLd6wt0rUSaDnRQR8RZl1Cx618nyMyaeOHOEzD1jaVXKq25W46Gs5x/gixctoC0kXyaGWSSxAykkdA1m3UEhQFoiP50TEYypDMhjhjKSKxU/JwRE5KuG5gya5DAHIgi1G6Pt1q0Lt6JmaUy5MrjFyixjFUdVKhVUBWVgLVNwrs9BJo1luTqWXV8uHJlEhhCEEECwwQu2GxcgC/WiNZ2chXTyMIpAiaaGWPWGQlJpnwyiC2w6s6gDvKY7tcGgp5u08z6b5MyxY8qKLPF+Zy4XV4wDniLFRchRfxubEQabjkqIka4YKk6FSDZ11ItIZLNubY2Itblp5b6yXslohOYxOcfl4gPrKUjMcrCPJ9mZmRFD+2hO0XBNHEQt300kkLFOaNRy1lSZQCwZDLZo+aNwRcAjYigo+MdpJtTHhKIyTjnIFbN8BZcrsVHmcFW5AJvagj2q1Kas6pJCkjOJGCF1RiGyxZQ1yl/AnxNbM9kdGdQI2kZF/aHIUd984sImxBHqm7t3z5+ygNP2ahaBCYXKPp5pZNZzDhDNHnjEUtj1VFIPeYyXFrCrBRL2y1JWNBgEj55C4mxbUiRXLb7kCWTHyy9pvLH2w1FkBKHA6YoGUlUfSgCN0BaysQLMfpAkbbWB4Rw4nV6aCdColkguL4nlTMtjt0upv9ta7Qdn9LOYmTTPumvJhWd7u+lCcsBm3W5J+NVGa49x59WEV1jRY+ZiIw/WYguWMjux3A8dvdYC24b2zlOphfUkNEuogmICsSnJXA8kZbZL6w3uQDtajfmzDfP5NJzvkvO/Z/MfPPn8vrbm48v0vL9f22p79l4VaUx6eXUyL8mvpFlIeHnRl5c2jGT4MFQGwC53a9BSRdrJVaMpFpo1RpG5aI4jeSaMxOzjmZXwJAAIC+AFJru188gxZYQBFJEuKMMIpVjRlS7G3cjVLm5sz9Sbi44dwjSSHQodMyPqNTJDIflDkqIXjDeAF2zYX2A8KSTsvplGmObSInytta6sMSNNyiUh/7n5Qb6RN+lqCui7ZahTlhAXzDiQo5cSiIQ8wd/EsUAvdSL3Nt6B1PaCd4DpyQIeVFEEAYKFhYOGUZWDswuzW3uelFPw6OHXiF0M0DOgQ5lLwzYmJ8l3uFYfaDWl4P2d0c7aj0Mlo9TyOUjzSMsYLDnEoCRkQQC3cUob9aDN6PtIINNpo444nlhknkDyozGNnKctoyGAJ2JswYAqpteofndOYOQwhYcvlcx1YvyuZzbevh63U43PjerLV9m4RonmRZGnGQSPMXaATYLrMB3sfoYdL97pVLwDggfVmDU3jCpqM+t0eKF2Fwu5syjYdbWoCpe105KWTTiNElTlBXMbRzY8xWDSFgvdSyqVC4jECieF9rGjaadmCSDTfJ9PBHH6JVvdWyZiRy274vdixvfrRY4Po0l1KmAyxx6QamCTnyLzUGC5EADHIsxK2GJW3hc9L2ag+TMwhkC/I/lA1fMJQ6ggH5PiRie8eVj69xfptQB6btgixJAdJEYF05hcXk5jFwHkcMHxBM6rJ6twFA8BVfr+1ermHfxKpNHMoCthG0S4Iii9kjCn1fxo7s1wNJNM0nyaTVy87lmNJDHy4uWGEhxBPeYsoZu6OWb9avuI6e/DwiDUQwx6CKQTLNbTyahgvNheMAKztIzg3Je6/VsKDz/VcRaXmFkjykmMrOF74LZXRTfaO7Xx8wN6hgJFeg8Z7D6dXmggcmcaqBF72SRQTc2wc37zhU5jX6AqOuVZ/tBwRA3O0QkfSNHzFY7lAr8lw5PjzBf3SLQUJenpNakEdJhQdqpzYCo9PqLH7KbMldBDe9AQNcamGvHlQh0dJ8kNAbGthbyrjUkSZED/lqk1WmxF6y0BNJjc0+1cooHKKl4fAZZo4ksHeSNFJJADyMFXp0sSN6idrCiez+oEM+nle+KTxSNbc4pIrG3tsKBfkDFNRLdbQOiSbm5aQuoI23HcN726ioWeRFMbZosmDFSCMsL4NuLkDJreG9aqHtm7CQagtMo1WmmjQqgHLikd3UkDxUoN7+NCdpeLpLCIlnn1DHUNNzJ1xKIyY8pe+17mzNay3UWFEZ06Z8csHx+ti2O/ttaukgdQMlZRc2yUgEj1rXFifOtNN2kDQmHOUodDpoFQk4DURTQu7Y3sBijd61/jV72k7SRRavUBpJ9V/1sUnKlUCOJdPKWYRnMhiw7gsFGPrb7UHnk0LKbOrAtawZSCb7CwI3vXS6OU3HKlJvY9x7g26Hbba1bT50wxtHebVam008nOkUCWFZoWhURBna7qzCU7hboLedVSdpmj+UJHrdZMH06ojsZI7TCeJ7gcwkKI1cZE33ItY0Vm442JsFa+x6G9jYA/bcfEedT6jTsos6OoPgylb29/lWt1PauLkNFErqzaTTI8nRzqYHgxxIN1jRY5CCDcs5Plaq7R8W+VSxlpJSixwIcyWKssaJKygki5IJ9thViKHXxyyuZHZmcgEkjfFVsDsOgVevkKdw2WaAuVsOZFJGchccuVSjFfb139lbpe1GleUNLG4jjj1OnRIwAW0UkJSFS19nDFrn/8AJfwqm7QcfWeTTSlFHKiRWjsFTuSu4jX/ACYFVv161UZqTSTKVJVrtupswLe1b9feKgyYWOLC97Hffzt5/wDmvRj2106zJIZdTODrY9TaRAPk8aZ5Rx985Mcwvdsto18azHG+PpNBpVSNInh5+SxhlQGR0ZSuTMb903360FK+nlFhypRc2W6MCT5LtufdUgZhsVcWIW2J9f6vT1vZ1rYaHtyBPC0rzOi6MQsWLsU1BBDTKBIrE27pKsrEMbHwJcHbmBZ5ZC0rh0hiGMYXHlqR8qHNeRjOl7Jdr2JuaDBs59tOijkJNkcncGysT5kGw91xUvE444zHhNzSyB3IFsWLNZTue9iFJB6FiPCtXxLtzE+pgmjMsPJ1jOVjyVZNNJIHd3GX7444sOjDEbWtQZSJJVe6pIHSzbI11A3DEW2Hv2qMPJK5IDSO5LGwLMSd2O258Sa1PDe2KksZdTq4mXVtqAyAu00VlCwvdwRiFONyV9I1x50/A+MxrrZZmZ9OjmRgqK7KA0gcRuIpI35e30W6qvhegrAHILBWxXZmsSAfJiBYfbVlLwd0hWR5YlLhXjh9I0jBh3CAqFAzKQwBYEgitPF2z0QXVbzgzvrCUZWcMNQpEZAWURJa/eujE2G+2w2o7YCWMiOXUvLJDpoYtKVHLhniMeM0bZbm6ErZQbyG5sKDHrK3gDuceh3P1ff7KfDIzXVUZiLkhVJItsSQOnlevQddxDTJqwXcac6ZDqDGFEp/amrAzsMgGEJ5ew6coipoePaSCSVopCBqHi1JcRyZK6mRZIWWKdCO/wCkW7FbSWI6Gg8/0mmeQqBGwDkAMQQneNrs5GIXfck2o/inAuQI2EkUscmeDxlipaNsZB3lB2Nt7WNxY1NxTtQz6aSESSDPVyS4BmWP5O6bR2yIAz3w3Aqv45xsyyLixKJFEiLhgFCRqGCrk1u/kSb94kna9qAWZvAUwNakDlt7WNNkPlQNmYUsDgUJITT0hJG1AcHrqDWNhReQoCdGe+Pt/pRer6D2murqy0rJlsaQV1dQR6z1amI2HuFdXUHUy9dXUCGkFdXUUzUHummweqKWuoiVDSzNYbV1dWmQJmY9SaRa6uoGudqizN66uoCo2t0t8BUXPY9Sf6D8K6uoObpTL11dQJenM1JXUDaeK6uoCkFhtT4zl61zS11ALO5DWGwrtE25pa6gKc0kBveurqCNhuaK047vxrq6geaZjXV1B//Z"/>
          <p:cNvSpPr>
            <a:spLocks noChangeAspect="1" noChangeArrowheads="1"/>
          </p:cNvSpPr>
          <p:nvPr/>
        </p:nvSpPr>
        <p:spPr bwMode="auto">
          <a:xfrm>
            <a:off x="612775" y="-1279525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UUExQUFhUXFxcaFxgYGBcYGBwUFxgcGBcbFx0YHCggHBolHBwXITEhJSkrLi4uFyAzODMsNygtLisBCgoKDg0OFRAQGSwcFxwsLCwsLCwsLCwsLCwsKzcsLCwsLCwrLCwrLCwrLCw3LCw3NywrKywrLCwrKysrKysrK//AABEIALMBGgMBIgACEQEDEQH/xAAbAAABBQEBAAAAAAAAAAAAAAAEAQIDBQYAB//EAEUQAAIBAwIDBAUJBgUDBAMAAAECAwAREgQhBRMxBiJBUSMyYXGRFBZCUoGSodHSFTNTcrHBB2KiwvAkguEXQ3OTY4Oy/8QAGAEBAQEBAQAAAAAAAAAAAAAAAAECAwT/xAAeEQEBAAICAwEBAAAAAAAAAAAAAQIREjEDIVFBcf/aAAwDAQACEQMRAD8ApQtdjUqiuK0EDLUZWiStB6rVBbhRdgL+7yvbepbJ2smziKB1HFIkNsrny3/KqHW66YsTkT7EFwB7t7VWNqXbcsfwH9LVjlb03MPrTDjN+ibe29Q/tlvqqPj+dUUS36An8atNHpT9MFfejH+lc8rZ+rxiwg4sp9dSPaNx9vj/AFqyUAi4NwfEdKqhpFe4QjIb23Bt7L+FV0rPG1rlSOlvP+4qzy39S4NPhSYVBwvXCVd9nHrD+49lGkV2l252aUurbvE+8fZanaKaxAPj/XwqGcXNr9b/ABtV32C4DHqZ5FmLMqx5KAzLZslF7qwJ2J61RHhSMtent2V0Y+h/rf8AOoZOzGjII5Z3B+nJ+qg82xpLb29lelJ2X0lhaJrfzv8AqpPmnpb35R6W/eSe32+2g82xqDUahEBLG1uvj/SvT37JaY7csj3SSfqod+wOicWaJreXNkAPvs29B5tpdUsgZk3C+sdgBsTvc9djtUsLhhkpuP8AnXyr0iXsRorOOTYP6wzkF+g8G26Co4ewmjX1UZdgNpJeg6dXoPPsa4JXpSdhtMfBv/sk/VTm7Dadbd1t9h6Rz/uoPM8K7CvUPmLCP/bJ/wC9/wA6ZN2Q06AFoTb+eT9VB4hwcX1Uv/d//QrR4Vv+H9htCJHdYiC3X0knib/Wqy+aGk/hn77/AKqDy7GuC16j80NJ/DP33/VS/NDSfwz99/1UHk8qRlwJZXiXFrMtz3wVsCPKxb8KKaDQ4ELq5rkobsSGFwwZbBCLXxueotluO7Xp3zR0n8M/ff8AVSjsjpf4Z++/6qDzHXRaEuxTVSBctgGewXuXIJjJNrud7ZWsLdai08WjJs+rnXunobgOCNgcRktjYGwJwJsLgD1P5paX+Gfvv+qu+aWl/hn77/qoPItKsDetqZEu7WuzELEroO/ZP3jIZWFtu6t+tqL0VzGhPUqt9/Gwr1P5p6X+Gfvv+qu+aWl/hn77/nQYiOSHx/rUiTwXub29/wD5rJBzXcw+dBouJ6yJVulySQPE2vc3/CshxSYu5wchl6e0eNP4kzFDa2xB36VngGY38d7AbfZXLKW10wFaufLrcHx6EfgLihEgsMj6vh5k+ypX2sSoA8hf+5rSdkuC81+Y3h6t99/Me2m9RsPwXh0YOeoFh1VWJ394G/xqb5VG0h9GFQ3AKbdNwdvEV6Rw7s9Gx7wvVu3YvTsNkxPmK5X2beUGRslVrMY2GMlrEr5m3W6n8KKn0SahbjZx1vtfwBr0rh3YpY3u2LDwFqN1HZaA/QsfMU19TbxrQcMdZAfI2I9nl/armaeDcFDffr5+7pV72n4OYRku9z+PhWV4xBazDqRdh7fOunjuvTOU2CnjFxYrYeaKAftFa/8AwvS2ol7qD0Xhf661iSa2H+Fx/wCol/8Ah/3rXZzegcWn5SFhgWYhEzNl5jmyltx3V3Yi97KbVFo+NxFI2bFTMxQAd4BvVcMRsFD2TLoSyjxqfVIhKM9rgkJl0yZSNh4tjl9mXtoDTw6aVpMDG7Ed4I98QxBuAD3bsgNxa5S/UUD07RaUlhkBiGN7pYqjqjnZrqAzL6wXY3FxvRI4pG2GAkfMFlxCkcsEDO5IGJuLeJG4BsaFjk0tpPSd1T315rYIS9/VyxW7r+BA8RUi6SB1zjJAu5yjkZR32u+6N0LC/sNztc0ELcehZmRHBcZW9UglXWMnFWyADsvrY3G4uN6T9qk6eeRcS8Qk6BsMlTMWuQWWxXfa+9q6ddKI7vJ6KUG15jyyrEOTGMrAXsbjp7AaMMcJEkNgOYLugNjgUEV7A7LZQNrDagCm4g0LyfKJEKhIipVDGcpHdMTnIR9EbkgDe5qbT8VSTDBXYPnZlMZA5bYyAkP9E26Xvfa9GTRxSliQSe6pKsQQY2LLYqdmBY/GxpREoC2DEqHClnZj37Frlib7ge621ANDxdSoJSVclVowygM6uyquIv8AWdAQ1iMgTYb1HrO0EaYh81PpLqcMl5fLLA96xNpIyApYkNteotJp9OkOLy5cpUjYmVzyzHi4CkteM5YN4HZL9BaWTh2ldOYXOAWXKTmuLrJjzc2y3B5aDc7BLC1rUBGq4vHGbM7X9LsFJ/cqzMT5CyNa/Ug+RtDxLiRMM7I+RhuN91zESyjodxZl/GplOkTGXONcpGkVs/WkCNE3U72VmGPQEnYGk4pBp4o5AxSNZmJe7Yhjywhtvt3EF7eRPmaADR8ZYtp0VUuxYajc3SwkAVfaZEexO1o28xRWl7RRv0DM2eAVeWxywZxurlRsp6kWtvaootPp+YynDmOwcrlux5ZQG1+mGW38x8zQ/wAk07AMk3dicNI3OYlVSJ0XvZd0DL3EA3vc0FhL2l064hmIJBLAlFKAO0ZyDMCe+jrZcj3T4b0UeLRgMzZLGGx5hChC3MERscr2DHqQAQCRcUFFw+G64FgwW/dkcFkLl7uQ13Bcubm+7t9Y3ceHRkkekF2ysJJAofMSZKA1gcwDt7fM3CfUdoNMjqnNU5BGuGTHGRiiHdrsCwb1A1rb2G9S6HisUrsiE3W974noxQ+qxI3B2axPlQsfC41IK5qRa+Mkgys5k9JZu/32c79c2vsSKfpeHpG2S5XswF2ZgA7ZsFBNgCwB28hQW6x36VxUUIHrs6AvD20uI8/woTM0mZoPBlalyqccPfy/Cu/Z7eR+FBDGLm3/ADbf+1VTcPUFib9Ta3hWn0sawahI9Qq8p41u5vkryXxIIPhtVXqdOQ7pf1CV95v1+0Wrz+TL36dcYrH4TuO9f7b+Vejdj+HlFHuqj4Lwr6Tjfa1a3RapI92IAHtrPu9q1uggtVzAtUfB+JxyDuupq/hqxEuNRSLU9qikNaGW7ZIOQ5PhY15JrCzSFye6AR7R5X8969m7Vw56aVfNG+Nq8U1HEowCne9pA2y8v+edSY7qW6gFpLbVsv8ACx/+ol/+H/etZHThHW433sf7fhW0/wAMYgNRLt/7X+9a9Dm3Os/fQMRcXcdL2dkOLHyFg63/AM4HjSaRWBeR1Ocj9LqcY1OKb36AXcgX3drXonX6lYo2ka5CjoN2JOwVR4sTYD31zamMBSzqmdscmC3JFwBc7n2CgoYNE+CK8Ulooo4ziyBndJEYMhy6LhlvYnMjrVroM2TGZS18/XwPcz7iuAbFsSL2BGxub9Z/lkV2HNiuvrDNbrvbvC+25A386RdZFirc2PFzZDmtmN7WU37x9goKh+GSciEKWSURcliMCFjfHmXyBBtgCLeIA6E0W+jKy5RKotA6Am37y8fLy8TsvXyFWMsqKCWdFCmzFmAAJtYEk7HcdfMVDq9akao1mcOyKCgyHpGCgk9Au43v7r0FfwGCRFZSHCBUw5uBfmnMyk8s2KklDubk5+FqsdOj377IR4Yoym/vLtQ37VUyBMWALOoc44lowS463FgrbkAdw+y6Q8ZQxGXly4DmFjiAVWNipY5MOtrgC7EeHhQC6nhxxnCpYNPE64YhsVWDJkv3Q4ZHIy8R43ro9NIIMBGxYS83cpkwXULLi9mtzGF+nd93SrLVcQSMoGv33xFh03Au3koJQX83WiZJUUMWZQFF2JIAUebX6DY9fKgpJ0m70ipMsjNKY8WjGJZY1HMDMQQxjzPW1zfc0VxSaYgKsbm+Ss68q4QhS2AZxux2F+mJJGwuekyEAh1IOJBDA3DXxtvvext52qL5fDYnnRWDYE5pYP8AVJv63s60FUugfJkWMqrSpIHutlRYUjsd75gpjtcWI3607SaJmDZxBQNPFEA2Bu8eZ2sSMVJGJNtydharZJgXKWPjY93EkWuBvcnrta4xN7bXBl43EIpZCHtFK0TDHvF1bHui+673v5XvaxsCxRHmQC26QOGPkG5YC/ayk/8A6zRa+tSnVxjMc2PuGz99e6T4Nv3T76GbWR3U8yOznuHJbN/Jv3vsoLG1djUCalGYqroWU2ZQylgbE2IBuDYH4GkbVICyl4wyrkwLqCq/WYXuB7TtQEY0mNDTa5Fj5uSsmwBVlIJJsADfHr4kgDe5FqlhnDLkSF2yILIbKb2JKsRY2NjfwoJLV1qcouSAQbGx9hsDY+WxB+0U7Cg87WNfZ8ac0ajypohP/BXCI+dBSdtJAI5n8hAqggG1o1/uTQPANIXTmve777+V6O7SaEyARk2D2bLrYxi34i1QcGmIhUG99xv7Nh+Fee66dY0Om0+S2FJLwXHvyscfJQSfdYUX2ee9bCDThhvUtVloo9OIw3p0DdDbxG9gDvf2Cp+H6qeKRfTEoWK2YEHbwIbofdWuj4eltwLe0CqPjukyZcRYLuPMnzNBotXrGVLixJG3vrMNqtc7neML5kj8Nia0CJmig+It5UJxHs7HIgUgbeIAuf5jbcHbY+VBQ6hZ0LPJIpjKOGsSQMUJub9DXm0hhvYYMfYnX4geZ+Neq9odINPoJlX6uIJ3tkQp+yxrylYTe4EZ9u/99q6+NjJIs6xBrjG9vo7db7bdb1p/8MuJI+olADX5XkB9NazWt4eZAtzfEWHT/njWx/ww08CcwFG5wjfNrNYrzLruDbpjXRhruI6dJwFIa65FSrMpBKMhPdIv3Wbr5mgtbwtpoljWRlVY2RvXOQYAZGzi5FjYMWXvG4NhazlkIRCgKhmKSuqNKwTBiCq72uwQE2Nrnp1GaEpV5JREXkHOI9DJmsQQmMo29yxCLyx4ufFWJA7ivCGcKUIyVyQCoItJrIdQxIJ3xEfTxpJ+zrOSzSd58+YAJFVlfAEBUkB6IPWLA3NxU6zagyjcqhnxsEyxh+TGUXY3ueYAhYbXJA8DRXFU5kcbAPtLA4HfU/vUvkuxsFJNmG1r+FAE/AbtcuwycPIVujM6lipDKQVIDY3BuVUL0FER8K9CkV9k5Pe3ueUyt5+ONvtoHRwv8sZsSLmUH0bBsLJgWl9V0OPdQbjP/Ka6TiE6KXIYlXs0ZiKizMY4wjnZu8YyTc3FztcCgOk7PwvI8jot3QIbd02JBcll3JbFBv4IB4m8J4KwtjL3RI8hWQPIGdnyUn0gJx8B0ucrXAIY02oS+Tsy5orMsQNlMeTOqqCT37L0NgxJ6VHptdqS65IRGcbtgQ3eaRVOJ9UECIt4pfpvdQL1/BFmZi7tYpywqMyAKSS3qsMixx639RfbQ0nZxmuxlbmNYu4BXJo2Vor4uGATEgAMPXbod6bq9RqQXKAkB3VVwuMRAXVtrE9/brv0pU4jPuFDOobLJomRmiRVLqAQO+WaymwvZtu7chLp+ypBEgdsgAOrkevK0hszm5YTOMiSVuSDuQUl7MysqXk/dq0a4h0HKYKCGEcq3PdXxA693ep04lPjqMcjgl4iYyt3s91AIBNiF236+sb2VNVxXUoZELPiC+MghLliI4WRSFHqlmmFwBfAC4PUE0/ASkgkyyIdiuwIVWUqUXyBJyJ6mwvsosPLwG+RLHvLKCLbZSO7K3X1lEsq+0Pv0FrFuKyq0QIKKVBbGMy3kJAKEgHFQL77Xve4sbitxzVYplEFBSAuyhiVLibmm3LNjdYRji2OZJ86AXVcLkyL5lmMiEZBmCqJ1luQ722tayhfjTJ+C3fPmXLH0lhIqnvl7BVkFup9bK/XrVnNxGQQvNJ0jEZZFjIyQxo0jLkA+QLN3fNcardRLqAIwqZMUZpbC5BBjJwH0msXsvjb2WIFz8IbBE5q4xsTH3GDWKupyZZFJPfvcY7i5veoF4FnmOaxDBiCxkJDuuLNtIF8+ig79dqfxDUTc3EB1UIpS0bOHkuwZWIHdsAh8PX8bWobh2r1GIMgdFubuIZGa+CkLiYwd2L7427oF7m4C1j4TaPDO7CUyhmDMM8stw7lmHXq5O+xFgAE3Ze5Y84jNSHspFy0k0hsA9sMp2GJDbKu996Z+0dYVY8rEr17hNydIJAqWO4E1wW9yi5vaz0c0/MtMqhcFAwV2u+VixP0Qfq/RA3JvsEui4eI3Zw1zJvJ/mfJmDddrBiv8qoPoijaXGuxoPPYyPbUgHsoPVavlG7C6/WW5+IO4qeHVq4urAj2H+vlUmUq2WGcRhLJ3Qbj+lqzMOndBZ1x3OI8cfM+0mtGeNQA4maO/lmt6C4zMj4sjKwsehB/pXPOTtrG0V2ec5VvNDNsK897Myd43rb6SQVyro0ESXG9ZmXiAkmkWPdUJUnzYGx+B2q/j1Nl261m9VwNZGNmaLJsiY2KEt57fj4HxFKjQ6MHH2CrAC4uDVLw+KSJMGkzttkRZiPAm216s4JNqsFb2oRW07qwBBx2P8wNeeanhMTbr3D7N/6/2rY9tp+7GvmST9g/81kbe+u2HTnl2q5+GSL6rBvcSD+Nx+NXn+HcpXUSq4ZSYie8OvfQbEbHw+NDMK0fYmxle4v6M9QPrLW2VrxCZ0aBY2UF5SgLXIW0UspOxFz6O320zR8UVVPMIDK0nMKKxVUWVow7dcVJQn2WbwBq31ehRyhK2KMWQjazFGj8Ovddhb2+yq1uz6knY2a+YDsA4Z2chxfvLkz7eTEdCRQOfjsa+sHByK2KkG6i7WuN7C1/eB1IpV47EfB8b2zwbC+HMADWse6b36eHXan6rgqvubg5M11Zla7izbg9DYbeYB6gEAafhkZeQZsxDliqyv3CU5QuA2zDFvtF+ovQFw8ehaxu28ixC6n94yh1HuKld/aB12p2t4hDmquCSjIb4EqjsbISbWBv8Lg7bVEOCwDKy45AghSQACsa3UD1TaOPcbjGl1umhDB5XxyKbZkK7R95bqDZiOvuAvcAUA2k7RIy5ucFYKUXBwxDGykFrBvbbYedtycOKQFUbmAK5IUnYZAMSDcbEYt18RQ37Lh6WawsFObEoqm4Edz3Rfw8QADcACjPk8NkBDHC5W5JNypU3JNzsx60EMfFtOQCGfEgd7BsblOYATbriQbe0DqbU48Rh2u7KS0agMjAkysVTa3iVb3AXO1RpwqBQAofEAd3JsbhOWGIvu2Nt/MA9d6bLDA0pOxlxQet3gsLrINh07zRk+d1v4UFpqpY4rc1wt72v44i5391CjiEbEAZbnEHFsS2OeOVrXx/oR1FqiieN8Y3lErxqQbm7XKgMW9pB+y9Pi4bEGDLlsbhcmKh8cMgpNr2/Ek9STQNTjGnGQLEFSw3B3KusRA9ubKvtv5Vx4xBYm7EBcmIRiFUMyEuQLCzK3wv03pV4BESWYElix9ZtiziQlbHY5qrX8LUr8BUsSzuUMaoVzfvd+R2D77qcwLeABAsDagH1vENO1kJRzkbC17PHKsVyPC0jKAT53oaHjUam+ZFkL7A/uw2NxYb3INh1I6UZr+CK6OqWVmWVciW2Ezh5CLH1sgCPIjwoeHgMT5KVNhc+swtaPlKBY7DHwHjv13oDhxWMYB2kBfEBSjA99wi39hY2vRS8Ri5xhucwcbWNsuWJbX/AJCD5eHXamaThEbKjNk7AJYuzMQUfmDG57veC3ta+Ive1EDhMfN51jnll6xtmIxFe17eoLeXj13oCsKQrUpFIBQRcum8uibV1qDy0pHOt1s4HUx26/506g/CslxPh5ifYhlPQ/qB6UW8NjkpYP4MDZh7iKeOIysCs6LKPBvUf/uI2Pwry13VPF9LHGCoeIsov3be7Y+NVvAZTi5ZrsbW3+iPL7aD4zrXcuFQoq7MAb/EgChxOY8beAt7PbWtXQ3PANTi962XDNRltXkuj4tZgw+0f1rbdnuOIzDe17fGsf0egamZliOFsvM1VaQ6gts6e4rbf7Dv7qLj1AYUTFpidwBb20A4fUAAHlhja1vHfxFXUFwN6Ghht4b0JxnigjXHIB3uFHj7SK1EtUvaPUc2XbondHv8fx/pVYEogLSgV6JNOIcR+ytD2Mj9K/8AJ/uWqnGrvsePSv8Ayf7lqi74vA7BMQzKHu6pIYmZcGAAYEdHKG2Qvb7DU6rQujLbnESahO4NTMTyxpWLLkz7ekVj4X23F6uuI6soY1VQzyMVUM2C3CNIbmxPRTsAT7hcirm7TYuUERY27uDHvFZooXUFlVSQ0w6MR3SCVoGJoNQCty59XA85rRgSsxEgv6U8sotyGviQbesSOEaOdSGle/oyuIYkAhhgxvuXIuS3hcDwueTjhd8I4Tc5FeYTECiojFjdSynvgBSL2BOwFQz9pFKMVSQAxoUYAE8yTAY2swuvNia9mBu2xxNAnDuHakK5kk9I2niVe8XVJlEgJFxv1jJYi7G/gAANqOCyGzIkqsEkVb6qQssjcsq5Yuco7puu97AlDc2KHHHVQWiNsZ3cszK4EJBYKphW+zLa+JNje3UrrOPvH3TCC4sSEd3GDJI4IKxE39GRbG26m9jQDfsfUXJz+lMFAY2CSPdXYHqyg7L0AQAesaXW8GmMUaq7EpIc+8cpIQHVLsGU5fu2PeFyrdehvH1gCK4BZWKXxBYhXtvZASQLjp4b9Kq4e0gYgLC5Wy5Gz7F1yX6GNrWvdgetgbUFe/CtWoxBZ/8ANzAOumEdtyOkve/HrT+GcN1BkEjmQKQTZmPqsoxRlzIDKepCjcXyORFW3C+M851TlSITEXOe1mBQMg+tbmKch3TfYnezYuN52Ecd3aQqgdwqsmBkWTIKxxZQbAAnY+RICiXgGoGQXMC7F/TNaTKZX9GL+iOHMBIx3fx9YF6bhepBUglVRiyo0hclWIBR2JN8VzYC5ALqB6gqw1naBUhjmCXzRpMbm4jQAuRgrAgXUXNl7w33Fc/aEAkcmTaSRMtgmMeYyDdDdkK4esNyRaxIBR6XWiEKSSwjZAc1DZmMrkSCAVDYkH1upNO1nD9XI1wzIpZ7KJO8pKxhG7rhSAVkNu8O96pubGtx1kHpIlXwXGQteRkDxpui7t3h7wOt6bqeOvGrl4UujMMVkkckInMci0OwAK7mw33I8Qi4jw2c6kSIzCMLDsHZRdZJDLdQ4G6Mg3Vr2t3bXoLhmhnMEZAkGUUPMynkZnbZi6HmLibXFiVvluDiAbnVceWNS5Wyjm3JYAARFQSSRsO9f2WoTUdrEXMcp8gJii3AZxEkEnQ+qCk2W/qhDcXNqAWDhmtKRgTcsqFV+8z5EQuGe+Q+myrtv3A/UCppOH6tndg7JdThaRioBiACG7HcPc5hL7ZZG5WtHFY9KlAoKBNHNmrJmkYKXieV3ZrO2XfzJWwIa1yGxCmwJFCQ8N1nLUGYiXlxrlmWVGS92II9IWF73G5YfVBrUkUlBDpAQiAgghVBBYuQbeLHdj/mO561LlS2rrUHjLCh5Fqzl0+1CEWrzurO8PgBkmuLhib38r0DruEBduqnof7VdcNNkdz5k0RAmSAuNzuLDw8LjxrPtWK4fohI2BurXsDRaaKdWdccwjsmQIW5RrG1/aK0fD+Ej5Sr7WHevfy3APv6fbR+p0+TGx2v/wA+O5+2rvfaouzfaF4hjMj2HQ2uQPbat9oO1cBXd8T7QR/UV578iHjf4/8Aiu+TIPD8TURveKdr4gp5ffbw8h7TXnDa59VqyQxuo9I5JCKo8gPG+wtUkupHqpa/kN/ifCoOwkgjln08uJZj3Q2wc/SF/O1iPHrVn6raabTkKLsGPgR0I/P4U8tUuomubKF2UBkIsTbx8i3tFvHagGnNyCCPYwJ/Eb/1rpjn9YuIgzgVedjpryv/ACf7lrM849CvwIP4dfwpE1DKSULL4GxI+Nq6TKVjVeoanTpIpWRFdT1VlDLt0uGFqYmhiBLCKMMbXYIoJtYi5tc2IX7o8q8zTjEhIGcm4b6TfRIHn7aIi18n8ST77fnVR6LqdHHILSRxuLg2ZVYXGwPeHUDxrngQixRSN9ioI7wIbw8QSD53Ned/LJP4kn32/OhdfxKRcbSybuo9duhO/j5UHp0GnRAAiIoUEKFUAAHqAANgbDp5VGOGQY4cmHC+WPLTHI7FrWtf29a82Oul/iSffb86cmtk/iSffb86D06GBVviLXJY/wAxNyf+dLAeFMOhjyDcuPJQQrYrcKeoU2uB12HnXnSayT+JJ95vzpZ+JSAbSP8Afb86D0afSqylWUEFWQ+HcYWZQRuAbDp5DyoYcE02/oIbEAEctMSAbjJbWJB6EjavOxxSb+I/3m/OpV4vIPWd/vt+dB6PPo43ADxowXdQyqwBtbYEbbeVSclbWxW1ybWFrnqbeZufia82HF7/APvH/wCw/nU0PEGPSVj7nJ/vQb6fQq7ITcBWDYgLZmUdwt3b93qLEb262qSbRRuLPHGwvlZlVu9a2W4622vWGXVv9d/vN+dSjUv9d/vN+dBrpODwM4cwxZg3ywUEnEr3iB3hYnY3HTyFEtpkJJKrcggnEXIYAMDtuCFUHzxHkKxfyh/rv95vzphnk+u/3m/Og3CRBb2AFyTsANz1J9ppwNYX5RJ9d/vN+dRmeT67/eb86Df1wrCRal/rv95vzqbnv9d/vH86DbV1Ynmv9d/vN+dN5r/Xf7zfnQeWt2zltYxxH7/6qGk7VS2Pcj6f5v1VSWqGc7VjUb3VlHx58QmKWG59bf370X85pPqR/wCr9VUMK7U8mpxibrRtxlyn7tPO4LbjyO/96CbtK/Tlx/BvzqsXUuFxB292/wBlQsLdd6cYu1nJ2jkNwEQe2x/DemHjLm3dSw8N/wAd6TgPBZdXIY4QC+DPYmwsvt8ySqgeJYCgQwsD8KcYbW47Qug2jj/1fnQa8Wbe6Icjc3v16+dAXuetWnD+CPLGZDJBDHkVDzSYBnABZUABZrArc2sMhvTjDYyDtjqFAVhHIo6CQMSB7Gyy+JNSjtvL9VFHl3nX4M1Z1JCOhYC/gSBf86c07dc2+8fd5+dOMN1oj2skf6ERt5Zg/DKp4e2cg2KRNboTmGHuIa/9RWVM7Xtm1/5je9OXWtb1mP2k9Ou4pxibq81Hat+YCFj2Bv6w3ax+t7KkXtnJ9WL/AFfqrL/LHue832lth08675e/1vxP510Zan53y/Vj/wBX6qg1naqRsLrH3XDfS8Adjv03rOtr5Prn40w6uT67fGg1fztl+pH/AKv1Uo7XS/Uj/wBX6qyg1snTNvjSHWyD6bfE0Gt+eMo+jF/q/VTH7YSn6Ef+r9VZUapyfWc/aaUahvCRvvH86DRN2pl8cPsyH9GvVPruNSSPlfG2wC3A32JO+599CmST67efrHp5+6pImk6Bib+GRoLbgfH5I8hs6kiwa5t52sfdVjru0hZd0QH6LAuCp8173Wsu4fqCSPab7fbR3D+ESalSQ0UaRgcySVwiKWJCi/UsbNYAE90+VBccN7bamNcXwkHg7A3t71Iv/WrNe3M/1Ivg/wCqsQ+nwZkzjYAnvKbg/wCZSRuDUUOqK7dR/wA6UG/Hbqf+HF8H/VS/Pmb+HF8H/VWHXiA8j+FPXXr7fhQbX58zfw4vg/6qQ9t5v4cXwf8AVWPbVKOpt9hpj61R43oNkO3E38OL4P8Aqp/z8n+pD8H/AFVgX1pPQW/Gh3kJ6kmg9G/9QJvqQf6v10n/AKgS/Uh/1fqrzekvQW5vUDrcgfGiGNRwr1Pn/SstFtS2p6Jc2H/BSzQFetBHah/WPsp87bW86WJbCg2HZ9oINJmdWIZ5pY2FonlKR6aQuAQh2LyCN9/BBVhrNfoNPLLy35sWuY82ybw6SQPkqg7iQSlXA62gQeO+W7P6CORpWmLcuGF5nCEB3CsqKikg43Z1u1jYXp40aatsdHp3jkWOR3TmtKGSMA+jumfMO4tcg7WtvVRd6rtRC3D/AJGpYsNPp1DXkCNKkwkkAj9VbKD6S12tT+zvaeGLTwRvO6JDJM0sAizXUxyWIQnoPFDnsL5DcVVfNOVbmdooQI4ndpC6BROCY0IwLcwhWJFtsSTalh7BaqQyBeWpjkaOzMbsyxrLdWVCmJRlIZiBvUFk/ajTnhwgWwPycRNAUnIMueRlBEohBJ7/ADCpcHbeiNR2oiOpEo1cxiJkMUXJP/Rs8LRxugLYsYyQAqdQMvWArLfNqX5J8sBQxd0tbPJQ74C5KYE5WBAYkXFxUOm4NK+nm1KgcqEqHN97sQO6PELkuXlmvnQaT5zRpDJHK37RLyQk85ZI7pHHJbFzdxi5Tc2LKWBFjVvw/thAZppCeW7vpXEgSYBhFp1R48dPIhCiQMQrXRr722NUnFuxjxadHZRCwMQmeSRikeaE94CGwu1h3GfE7HrcRP2SnR8A0MjCaOBuWzkLNLliHugsO6bn2jrVF5p+NpFBo5Wnkhi5mrkfSpEcJ4zO/oyLlQLHGzkhQ1wb1T8I7aBf2cs08+EM0pnUtIw5d05IsT38QDYeFARdmNXMQVw5apLKTkcVSCR0bI29ZmjfFR1tfwNl1PAJkSJ5DEqS8rDI2LmVBJ3NtwgZcz0FwLk1UXWl7Y6VPk5jQouni1iRxAEOeaEWH0qbrIxDO0im4NxsCKrJ+0EL8Xg1hLcpW0rPfJm9HGiyet3m3B3O561W9p+zUmiKGTErKHZSocDuGzCzqrbXHhYgggmiJ+xeqSSKJ+WrTSJHECxGZdFfNe7+7GSqW+sbC9jYLvg/azSoNNeJYikesTuCdlikmZDHICZOaSVDAlHuMzbyqLV9tCJdWYp5FV9KscbR85MtSrw+kbORnzwV15rHIhd7XqmTshO5jETwTh2kQNE7MokijMrI3dByKg42BDeBoeDstqS8CFOW87yIqyXRlMQVnMoYdxQrBr+QJoCuyfFFijnX5TJpZZGhZdQis5xjLl4zh3gGLI23UxgHY0b+3tLyPk7XlXL5S0jRlWk1nO3RhvijQXQ72DG9Us3ZfVcuRxE7iGZ4ZAis7K6LkxYKNkt9I0/UdkZ00g1bGPl4Rvjds8JWCofVw6kbZXHlQa49rdOJ43fUy6hPlsc6BomX5NCocMi773DIMU7vor9bU+TtTpDOknPmzXStEJb6rAuZ+Z3mEg1Ldy49cC4A2F6yHCuy0k8cUiy6dOc7xwpJIyvJIlrqoxIFyygEkC5Ap8PZaY6VtT3MEvmpzDKBJyzkSmAIa11zysb2oDZeNQftV9UFLaczF1GNiMl2cI22SucwG2JXfreraHtdETOsWok0Ykk0zq4izskMRjeCym+IJuGPrWIbqSQOHdizzkMssXJ5Ms5dHKArCQpGUid1SzL3wrAgkrl0oXi3ZWQyX08SKpOnVQsxmz+UllilVyo9GWGB8Va229BodF2j4acXkjxEer1E0aBJC6CR4miKFGEYAwJZWDbCyiqjU8Y0zQTacZYymXUGXA5jWc30CrfcKIQVJ6XmY+F6op+ATLp5dR3WiimMLMrXuwtdk23S5QZebr51aajsNqIuXzJNOnMdYxdpLCR0LopIjINwLXUkXtvQO7XcU02sZMQ0WCTHmGNcncm6JjGQAGYNIWPqtqGA7qisfyDe1W3FNEdPM0TSRuyGzGMsVDAkFbsqnIEb7U2N1vcCgqzp28qY0ZHhV3zFPUU9UXwtQZ+1Jer6aFRvYXqFY1fYqPfQU9dVq/DfKo/2afM0DpN7Dz/p41OKh04uSfsFTtWWjtPLi1/YR9hp+qnDeBtQ5qOV9qCO12J8OgqdVJIABJPQAXJPkAOtNiStT2WEhg1Q0t/lZ5WOBtKdNducIbd7K/Kyx3x+2goOHa6XTSl1sGsyOjrdWRhZ45EbqpHUH2HYgGjPnI635MOngBjlT0SODaZQrtm7s+VgLd6wt0rUSaDnRQR8RZl1Cx618nyMyaeOHOEzD1jaVXKq25W46Gs5x/gixctoC0kXyaGWSSxAykkdA1m3UEhQFoiP50TEYypDMhjhjKSKxU/JwRE5KuG5gya5DAHIgi1G6Pt1q0Lt6JmaUy5MrjFyixjFUdVKhVUBWVgLVNwrs9BJo1luTqWXV8uHJlEhhCEEECwwQu2GxcgC/WiNZ2chXTyMIpAiaaGWPWGQlJpnwyiC2w6s6gDvKY7tcGgp5u08z6b5MyxY8qKLPF+Zy4XV4wDniLFRchRfxubEQabjkqIka4YKk6FSDZ11ItIZLNubY2Itblp5b6yXslohOYxOcfl4gPrKUjMcrCPJ9mZmRFD+2hO0XBNHEQt300kkLFOaNRy1lSZQCwZDLZo+aNwRcAjYigo+MdpJtTHhKIyTjnIFbN8BZcrsVHmcFW5AJvagj2q1Kas6pJCkjOJGCF1RiGyxZQ1yl/AnxNbM9kdGdQI2kZF/aHIUd984sImxBHqm7t3z5+ygNP2ahaBCYXKPp5pZNZzDhDNHnjEUtj1VFIPeYyXFrCrBRL2y1JWNBgEj55C4mxbUiRXLb7kCWTHyy9pvLH2w1FkBKHA6YoGUlUfSgCN0BaysQLMfpAkbbWB4Rw4nV6aCdColkguL4nlTMtjt0upv9ta7Qdn9LOYmTTPumvJhWd7u+lCcsBm3W5J+NVGa49x59WEV1jRY+ZiIw/WYguWMjux3A8dvdYC24b2zlOphfUkNEuogmICsSnJXA8kZbZL6w3uQDtajfmzDfP5NJzvkvO/Z/MfPPn8vrbm48v0vL9f22p79l4VaUx6eXUyL8mvpFlIeHnRl5c2jGT4MFQGwC53a9BSRdrJVaMpFpo1RpG5aI4jeSaMxOzjmZXwJAAIC+AFJru188gxZYQBFJEuKMMIpVjRlS7G3cjVLm5sz9Sbi44dwjSSHQodMyPqNTJDIflDkqIXjDeAF2zYX2A8KSTsvplGmObSInytta6sMSNNyiUh/7n5Qb6RN+lqCui7ZahTlhAXzDiQo5cSiIQ8wd/EsUAvdSL3Nt6B1PaCd4DpyQIeVFEEAYKFhYOGUZWDswuzW3uelFPw6OHXiF0M0DOgQ5lLwzYmJ8l3uFYfaDWl4P2d0c7aj0Mlo9TyOUjzSMsYLDnEoCRkQQC3cUob9aDN6PtIINNpo444nlhknkDyozGNnKctoyGAJ2JswYAqpteofndOYOQwhYcvlcx1YvyuZzbevh63U43PjerLV9m4RonmRZGnGQSPMXaATYLrMB3sfoYdL97pVLwDggfVmDU3jCpqM+t0eKF2Fwu5syjYdbWoCpe105KWTTiNElTlBXMbRzY8xWDSFgvdSyqVC4jECieF9rGjaadmCSDTfJ9PBHH6JVvdWyZiRy274vdixvfrRY4Po0l1KmAyxx6QamCTnyLzUGC5EADHIsxK2GJW3hc9L2ag+TMwhkC/I/lA1fMJQ6ggH5PiRie8eVj69xfptQB6btgixJAdJEYF05hcXk5jFwHkcMHxBM6rJ6twFA8BVfr+1ermHfxKpNHMoCthG0S4Iii9kjCn1fxo7s1wNJNM0nyaTVy87lmNJDHy4uWGEhxBPeYsoZu6OWb9avuI6e/DwiDUQwx6CKQTLNbTyahgvNheMAKztIzg3Je6/VsKDz/VcRaXmFkjykmMrOF74LZXRTfaO7Xx8wN6hgJFeg8Z7D6dXmggcmcaqBF72SRQTc2wc37zhU5jX6AqOuVZ/tBwRA3O0QkfSNHzFY7lAr8lw5PjzBf3SLQUJenpNakEdJhQdqpzYCo9PqLH7KbMldBDe9AQNcamGvHlQh0dJ8kNAbGthbyrjUkSZED/lqk1WmxF6y0BNJjc0+1cooHKKl4fAZZo4ksHeSNFJJADyMFXp0sSN6idrCiez+oEM+nle+KTxSNbc4pIrG3tsKBfkDFNRLdbQOiSbm5aQuoI23HcN726ioWeRFMbZosmDFSCMsL4NuLkDJreG9aqHtm7CQagtMo1WmmjQqgHLikd3UkDxUoN7+NCdpeLpLCIlnn1DHUNNzJ1xKIyY8pe+17mzNay3UWFEZ06Z8csHx+ti2O/ttaukgdQMlZRc2yUgEj1rXFifOtNN2kDQmHOUodDpoFQk4DURTQu7Y3sBijd61/jV72k7SRRavUBpJ9V/1sUnKlUCOJdPKWYRnMhiw7gsFGPrb7UHnk0LKbOrAtawZSCb7CwI3vXS6OU3HKlJvY9x7g26Hbba1bT50wxtHebVam008nOkUCWFZoWhURBna7qzCU7hboLedVSdpmj+UJHrdZMH06ojsZI7TCeJ7gcwkKI1cZE33ItY0Vm442JsFa+x6G9jYA/bcfEedT6jTsos6OoPgylb29/lWt1PauLkNFErqzaTTI8nRzqYHgxxIN1jRY5CCDcs5Plaq7R8W+VSxlpJSixwIcyWKssaJKygki5IJ9thViKHXxyyuZHZmcgEkjfFVsDsOgVevkKdw2WaAuVsOZFJGchccuVSjFfb139lbpe1GleUNLG4jjj1OnRIwAW0UkJSFS19nDFrn/8AJfwqm7QcfWeTTSlFHKiRWjsFTuSu4jX/ACYFVv161UZqTSTKVJVrtupswLe1b9feKgyYWOLC97Hffzt5/wDmvRj2106zJIZdTODrY9TaRAPk8aZ5Rx985Mcwvdsto18azHG+PpNBpVSNInh5+SxhlQGR0ZSuTMb903360FK+nlFhypRc2W6MCT5LtufdUgZhsVcWIW2J9f6vT1vZ1rYaHtyBPC0rzOi6MQsWLsU1BBDTKBIrE27pKsrEMbHwJcHbmBZ5ZC0rh0hiGMYXHlqR8qHNeRjOl7Jdr2JuaDBs59tOijkJNkcncGysT5kGw91xUvE444zHhNzSyB3IFsWLNZTue9iFJB6FiPCtXxLtzE+pgmjMsPJ1jOVjyVZNNJIHd3GX7444sOjDEbWtQZSJJVe6pIHSzbI11A3DEW2Hv2qMPJK5IDSO5LGwLMSd2O258Sa1PDe2KksZdTq4mXVtqAyAu00VlCwvdwRiFONyV9I1x50/A+MxrrZZmZ9OjmRgqK7KA0gcRuIpI35e30W6qvhegrAHILBWxXZmsSAfJiBYfbVlLwd0hWR5YlLhXjh9I0jBh3CAqFAzKQwBYEgitPF2z0QXVbzgzvrCUZWcMNQpEZAWURJa/eujE2G+2w2o7YCWMiOXUvLJDpoYtKVHLhniMeM0bZbm6ErZQbyG5sKDHrK3gDuceh3P1ff7KfDIzXVUZiLkhVJItsSQOnlevQddxDTJqwXcac6ZDqDGFEp/amrAzsMgGEJ5ew6coipoePaSCSVopCBqHi1JcRyZK6mRZIWWKdCO/wCkW7FbSWI6Gg8/0mmeQqBGwDkAMQQneNrs5GIXfck2o/inAuQI2EkUscmeDxlipaNsZB3lB2Nt7WNxY1NxTtQz6aSESSDPVyS4BmWP5O6bR2yIAz3w3Aqv45xsyyLixKJFEiLhgFCRqGCrk1u/kSb94kna9qAWZvAUwNakDlt7WNNkPlQNmYUsDgUJITT0hJG1AcHrqDWNhReQoCdGe+Pt/pRer6D2murqy0rJlsaQV1dQR6z1amI2HuFdXUHUy9dXUCGkFdXUUzUHummweqKWuoiVDSzNYbV1dWmQJmY9SaRa6uoGudqizN66uoCo2t0t8BUXPY9Sf6D8K6uoObpTL11dQJenM1JXUDaeK6uoCkFhtT4zl61zS11ALO5DWGwrtE25pa6gKc0kBveurqCNhuaK047vxrq6geaZjXV1B//Z"/>
          <p:cNvSpPr>
            <a:spLocks noChangeAspect="1" noChangeArrowheads="1"/>
          </p:cNvSpPr>
          <p:nvPr/>
        </p:nvSpPr>
        <p:spPr bwMode="auto">
          <a:xfrm>
            <a:off x="765175" y="-1127125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57" y="980727"/>
            <a:ext cx="5143500" cy="56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8442" y="225425"/>
            <a:ext cx="7004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Легендарный А.П.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80" y="1412776"/>
            <a:ext cx="870732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девятый день ликующего мая,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легла на землю тишина,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Промчалась весть от края и до края: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победил! Окончена Война!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малого четыре года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Гремела грозная война.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снова русская природа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Живого трепета полна.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80728"/>
            <a:ext cx="51435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1361" y="257212"/>
            <a:ext cx="5180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Герой А.М. Матросов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" y="-196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5" y="31301"/>
            <a:ext cx="6284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Подвиг молодогвардейцев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558" y="4899347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членов подпольной организации “Молодая гвардия”, боровшихся в Краснодоне с фашистскими захватчиками в годы Великой Отечественной войны, замученных, но не сломленных и непокоренных в фашистских застенках гестапо. </a:t>
            </a:r>
          </a:p>
        </p:txBody>
      </p:sp>
      <p:pic>
        <p:nvPicPr>
          <p:cNvPr id="1026" name="Picture 2" descr="http://cs1.kprf.ru/images/newsstory_illustrations/large/mol-gvar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77" y="836713"/>
            <a:ext cx="5124450" cy="40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&amp;Scy;&amp;ycy;&amp;ncy; &amp;pcy;&amp;ocy;&amp;lcy;&amp;kcy;&amp;acy; &amp;scy; &amp;Pcy;&amp;Pcy;&amp;Scy;-43 &amp;ncy;&amp;acy; &amp;ucy;&amp;lcy;&amp;icy;&amp;tscy;&amp;iecy; &amp;Bcy;&amp;ucy;&amp;dcy;&amp;acy;&amp;pcy;&amp;iecy;&amp;shcy;&amp;tcy;&amp;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3" y="1556792"/>
            <a:ext cx="4861047" cy="437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upload.wikimedia.org/wikipedia/commons/1/1d/Soviet_Child_Sold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0" y="1556792"/>
            <a:ext cx="3634366" cy="43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404664"/>
            <a:ext cx="2755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Сын полка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russlav.ru/pict/velikaya-otechestvennaya-voyn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5" y="891740"/>
            <a:ext cx="3384376" cy="25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42" y="3429000"/>
            <a:ext cx="3816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10" descr="http://pravda-team.ru/pravda/image/article/5/3/2/265532.jpe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064" y="3462939"/>
            <a:ext cx="3671887" cy="3219450"/>
          </a:xfrm>
        </p:spPr>
      </p:pic>
      <p:pic>
        <p:nvPicPr>
          <p:cNvPr id="6" name="Рисунок 1" descr="http://forumishka.net/attachments/sssr-i-vov/13826d1299603614-jenshiny-velikoi-otechestvennoi-voiny-839462-9bnqous678084so8gkos0ok88-ejcuplo1l0oo0sk8c40s8osc4-th-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30" y="870225"/>
            <a:ext cx="4394647" cy="25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62339"/>
            <a:ext cx="6316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Женщины великой войны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goodnewsanimal.ru/22/kartin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2" y="3273504"/>
            <a:ext cx="3810000" cy="35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952" y="-54885"/>
            <a:ext cx="4663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Верные псы войны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" descr="data:image/jpeg;base64,/9j/4AAQSkZJRgABAQAAAQABAAD/2wCEAAkGBhMSERUUEhQWFRMVGBoYGBgYGRoWGBgcGhgaGh0YGRcbGyYfGBkjGxoYIC8gIycpLSwsHR8xNTAqNicrLSkBCQoKBQUFDQUFDSkYEhgpKSkpKSkpKSkpKSkpKSkpKSkpKSkpKSkpKSkpKSkpKSkpKSkpKSkpKSkpKSkpKSkpKf/AABEIAKwBJgMBIgACEQEDEQH/xAAbAAACAwEBAQAAAAAAAAAAAAADBAECBQYAB//EAD0QAAIBAwMDAwIEAwcDAwUAAAECEQMSIQAxQQQiUQUTYTJxBkKBkSNSoRQzcrHB0fAVYoIHQ+EWJNLi8f/EABQBAQAAAAAAAAAAAAAAAAAAAAD/xAAUEQEAAAAAAAAAAAAAAAAAAAAA/9oADAMBAAIRAxEAPwDpHfp0a5gAFJUmB9QJkWnJ7wM8/OYyuoalUqPbApiIERcT4gCSSCB5HAxGb1fUFqtcRj3qx/Nt7px2zkiD8CeDoLVbBgLJJEzv5GI3zic52E6DRr+ogCxbwg/KwMHOSAGKnA3zmN9T6b6dVrXMmLYBInOM7geNvn9NZcmBIMkgCYHmMg58z8k5Ew56b1VVGtFT20Ntw7TP2LKYgn4Ixk76BimQoNw75PbnfOCY2mQbvAnk6JTqgMAYUfIIIlhmJnMqduYxqf7ALx+YETcTk5gmeR9J458iWh6Is9sk7ziZyDjEn54jI40G1+H/AFXp6RKkqJKgNneQtsN3Lx8a3U9eplgqsGU/mUyAfEiRrjT6WVX6djwQMC4cDEeRtn40z0i1YEKRt4J24Mz/ALaDvTtx+0fvqx21iU/WWFMAjuA3bbeJ/U/OhVuudlyxIx9IA+dBp9V6iqgQZ8gAkzxkbc8H+kHL6n1WqRiaY+JHE5JII/SB8nSdxUH6j/iA/b+ul26i+QGjeRsMnxIxMYjn9dAPrvUipAlmbmTI+JkSPvz98AVT1OuwgIVHEgDgiSSY8bfO/JW6IAwCGO5wSTv5MCRM5Mmdzr1XqaaYLZABIyCM7xuB+kaBKhTrmMkLuJj9OJGJzxGxmNalxwO6dhiBgbf8/wBpW6b8RU4MwPvEn+gB/wAv3031H4iQRasmDv2j8vjwIPjbOgo9FmmSBg5zHgYneZ4417p+jYiSw2xv/uY8/E+TrK6v1UuCWZQP/LBmM+eed8b7W6P1b2t+4bwTH+f085P6ToNn/puNwdpkGP2mP041NWnTpiWdQI2PM/Ez52H23zz3W/iSrUOCFXaAY/WSLiCPjn4Os89QJWWz48cx4j7njk7Bv9V61TLbeYkQRmDNxEExPP6Z1RfxMNlCMOc7fpGIxv8A01zlXB3E+QZkRvOD8+MHI7tStGoxkFRmfqWNhJmYyf0+CIADpT+IxPcgHH1wRn5j4gffVOr9fuWEMA7SxJ34HH3PIP2GL11UC0dp+Lg3ORPP9SZONtAFQgC5pOBBOd4BmI3P9NxMgGj1jMxJN4834jEwIxI4xud41HdkkETuCVbcnMETPPO44zrKXqTO4x/hI4MAgbbQR4+ZJwzNllJGM/lgwYiTG37mIMxoNLpK7TuR8AEE/qsY23GJzjOgdR1rFzBZznBhtjnEkYA3PnznValNiqiDaRBuAJODgyCf9P3MS1He3adiu23AmN+PGY3IQ1Vh9WIjtCgMsNkQcrBg/E6A/UqN8kYAIg84zABxmfJ8GF6KqCS6FNotypgnGDAM4zP3BnVHQAiFJ3WBOdoIW2WBB2P7kSxBt+vwVxaJ7iMkjwZ3zkTjOxxotL1CokqhYDMiai7wAYLSAByJPGDA1mI7MWYpCCCCAGn6vzSGJ7gf6GNtCWmzQuQDseBHiDnIGcYzsNB01DquoNMl6lSDNp9xmM5AzcTbvv4GxGsyrVaSAXK4JBdlIkwO5TH2jfEcjRazNZbcz8EkmRkyZ3jmPv5Gs7qHIDWt2yMKSf8AScnG8iRvvoNLpOutZW753j3KnJAIOYJyBE4k8/TsVPVWb87+Ms43xNxAkHBxO/31y1SmqQy1Wk52IJPFwAAA5zI5GNMUVtmWLHkfHnZWOP8AOMSNBr1fUbSZZnXcEVIGeJTkQf1kznXtZ3USqKVg3ZzLD9JgY4+5++vaDLZO+o3JqVOCf/eYzhT8Y/3MSok74nBg/tlIjO0wI5wdEr0z3khiBUqbjA73OMfcYPJ2OdUp1YJAGefpImf5YGIExH+UaBo9Kq2lXE+J/wDxAMYX+k6E9bvuxkiLoJgZkAZ3nbGdzmA16yrlJOIO5IyOB/8ABkfsIdTc8iLcmCTiBETzt/lPkhur6wGUBjH9Buucnf8A541derUHhTicgAfBk43g7Z31kIR9O5nYA42PwRudjg/bTg7ZwYG824IzwTIyNp4j+XQadL1FQslsGfzjxHO3HyJGJ0/T9WVV3CrxHj/hY7/565xSFzbgHjByAIj7eeIxEnRel6wki5JA5NxzOZM/t+h0HRN6jAkN4/U5ic+NDX1toFq+OPjkgEDZvPP3OH1HVmIxJ8EY87DaRtPB+4B7ewAaY3MGB4B2jMf7TGg2Oq9TqMMk4nzxnExnHnnc6zz1FrQjGQfJE5wMbTg7/wC+l6hGFKrJIggQRk+B9+ZmRvq9LoiZJBUR9MQM/AmNv/7oDf2oo1wZpPlvvGMiP2++dX67qmcTJ+ZFoBgjkDOfvPOkK1Aq1xAk8jfaARiMA4GdCAljP05H2yYBgRsRO++8ToGG9Tgbjk4EneBAGT4Gw/fTP9rLQZAO42HnMzJAI/SMbnSSwZLC1NyS0Rt53zv+4wRpylVoCIILYEk7SfBO2I8AAHE5Az9QikACZJz2k7kzII2APEbwMaV6zrqcAA/oQDG8kSYgnnElT+gOr6p2IjfP5hGYwTJU48jgHAAOlus6kndjEbDPEZ7cNBGMzJJntGgv1fVme0GDJ2YiNtjMAHOQNmmMQCjSBJlRH0zH9MyQI5+DvIIWq11WYIu2m0z4km0N9I88Hxr39pexVJwYAAKzG8RkMfp4iPM6Av8AaxIgSMZE5kDEyBO5jzwZGm+nIJwpB27vPJkiSM/GJwdgo/UiRtfgbADjO3byYgZ0z0zyJU522mVmMmNsHkeeRoL1+4G7fzJmIxmIMCOcZPGQVJ+nLZyScwRtkSSUMTHM/DB6rq1H13AGMgLj5mBmDv8AbEY0WhWAhhAmBAIJxzMkYP8AqN8ADUenKE3rAxzOfIxmZ2InI+2rJ1RuWxwDGxxAxgkmVWYJyNj+lq3qA2YSMRMCD9IEgZ8jkYEGcDvV8L2EiY7goEggnu2mMRgHiZ0DHU1GFstLAQAcxBBwJyRjB8RnTFXrJwCZABJBDHMD82AfgEb86Vp9HVx2gtjLTnMHn/uH7/uel0pDQbB5UE+dgLpn7kHP2gBVeoIYibkIKzAnJjMYGLjHiBJ3JqqMIMkAj7ZzxO+TxH9IE4SZwMnE/adpwByfjbOj1+xQqQSSCTcCRkDEfVweRnAJ2BbqemqM0hmgkAyCRMnBAB3+/jQKtCGgsankg4xne0SMkwSN5xp1+ncpaS4UbhTJP6ROBGJnbYbjNOqilgsuSbSwAx97JwOYnfGga6dqqriYm3m3YYyN4M7D751ldd0bWMy9r8kzkjgAEDffbMZAnV2ohlgSkZiSPneTdsfOf00inUVEkDuI+o9rRuBsSbciD8cQYA60nLDvDSs9oiQedhMgnO2D4ANytQEh4x8LAEHOPkyNt+TMJf2l4Bp3qWiW+mJwGy9u0nAHHjR6VZ7muZroliVjckz2kjacgD97tBqNBpgFhIPOTBkbSYypH3B8a9q3udOlVGBZWak0kA57l5DTHxHjO2vaCGUd0ie5/mJYgiGH+kZGoNOmRzkEAA+cAXbkSSBkbsZ50vTcWkBwVJBIwBknAzMyf3BMydWqRmImJyD4zMNOBPyc5OdB5+hRl7RC8Dfec8D6TtgbHHM0OkWDAkcTkfYgZnJOPJxwCe5iZGOZxg73bcgwJ2G+wlFxnwQJP+hgxtgYBjnOgIKGMxJByIziAcGI33+ckarafj9JI5JBnbIH6edeZ9u/bG42yMDcbHIE/PBmn1P/AHLv9o+Y4GSJ8wOcBHtytsbcRIOPOPB4GftJJQp2kQNhtEf1AEE2/wDwNQ+wkfO+Z+J5gbf56PSoAKIGROAI44KnH/JmJ0AXoAMTb3TG3yIGFj9PHI5kCckneYIOOefItI/+RqSCBtA524EwMxnuOwHOIzapMRztsJwP8O0weNvEyEpUiNpx58T4+208b6p/1EWbD7wZMgSMgb4EfOqh8ZEcQQYHwfmN/wBNUbmJxjkR8CPknY/56AHuQc7scxOY3gb+Of231ZEWRjb+sbARk7GNtjjVy5ORmeQZniMMT85nb76HX6nBtB7RvsBtJgkiJE4jJ20FRVntzbEESANz4wP0/wAzq71KYgjn7QTOYAXfzJEEHxGlKRDcwO6P0OxM75HiYGeNFgXQc/oY8wP2XgxyToIVidnAJBkb+WW0WnyeACdB6mvvEkjfOc/6Y4g88TqD6eJJkHGQckANmZBkQP3GcCAKp0LcACPIgQM/VB8D4z4gaADJvd+obiSck7AxBgnmRjDCm2pEjvycElpxiPqkwMkZ3Mk6codIVMs37zOJBAiBHdPO5n51aCtSoit7ftl3EVDEskRKA90SxY2gHsAmGJ0GQKZloHJIwCuSYOIGwOZExGADqsMnawIOJWANvvGTnJwQYnux0HQ+pPVeDQWoisQr1XptKiSHDjAJMEKMTERgMXqfRyFL1Ey5ksxwCTAAqSRMbSZMjmBoMGpT7SwRyQY2EbbZG+BuebpzOo6GqAWYhwZxGJOSAQD3EHmIwx3kjTX0qqFwEIEyfcUlIgZCy4MYgDBnIOs81WJZeJzgiT+4J5wARAG8iQr1PUFWLBTzAPBnkx5+wzHk6L6X1/uBhXpTtDriAYEcA4WQJPnbSy18QxZtzJkySJ+qIMLv8RmBl7puvNsqto2ae4CY5kQCfP2M6B2qgRe8BcHtBO3x+v8AwExpdAtTNNu4AwMEnG33xj5x5gfU1WqG1Ww0AlSREiJyTO4H2I++r02FEsVNRmEGbirSZMSRBaI8DB30FqvTJBAJDT3AmDjGTBJMfpnSi1xTafbMmYBLScrtcCQPvjv+MLL6kzsoYEk/BWR5/SAZhTEwZI1elUQSzu4nYEXcZggSf2jAyN9BqPV71IZgDk5mNpJaCABA8jBmJGvVmDCyFBEZDRMfEYAJmMb+c6zKNdYZ1ZlBJDGopUhgcjI3mTEC2RnMaOKisoNwUnY4jcgE5JgwNp2xO+gz/W2csVtPwRIOSxjGCd8RJI8AkKdJ0hqOiqXAdC2xHiSBaRFyyckEkSBGttaEqSStsmCeBjYRAJIO8cScQXF6NEUsoUfpk5BxnyD+snQZPpZdCb8KoIiQASDuYWSQQBgzgQBp5XuUTb3SZETB7pEc4MbDfPJZ6RvdJ+hVG8kCcECBn+nyODqalNFMoygc8Zx5GBkfO3GCCjU2VBaTIMTbdj6jgtzIH/jr2g9fUIABZY3htsztkr55nfwde0F+kkpu2V2yRG/nMSogbbyJjRfct2nHzHjgnxB/bcbURFCRkgjYZzjGPiMzkfeNWuAXJMEbwYAyJy2Buf1ECZgChyAInAz3fcYLcjG/n7aGvHacCCJt2EHJWIBxzjRHI/LUJifpuBUycGYgQNxvnQVUCAHJJA8ZHGYOYG/GPI0BGDAjJB+87gTxnMmPgyDII90zZklgceZ8cLvwDB4jbVgeVbJPDHMDkncExif24rSYR9RE/wCKDt+ayOByftOCF3q2zAO2SIkmTEwv2xP6eLLVgczG9mQAN+JJ+fH6kayQAWMH+WcztGP6fpOcESkSSVcnEgAEmYMEALnfjycnbQQ9TgEzJORtAO23cMf6aszQoErHyJAxHDAHaOORnI1FekVEMx5H92QJM/zKMxOPH7av7DQYJzn6RPk53njfjjQUDG6Co/rJOPy3TMH7zO+wI1TYWiNsAk8iPqzMnwJMaliV7e2YghlHG/OJPGP020K0iItIxwpEZEzdkbbftoPOt0m0QuSTdsYEGFOJ34GN+LdQoZcxHkXHPzE5n+o/XXjVJbZRHkA/553HjMc6Oyi2FAWRJtWRvjO2Rt5/caDMXpWjsjfAmTsZ2EHERtzAxr3TBrpZiDvAuOMzgKBOxj98a0GpsRgqc7Qw34nMj74xGNtTVUzBRQTiBJ/0kxAGfA84DO/tEsIF2N5zg52GfGcZEkRqz127VOJEgAKCcE7FZ53z9v5jD08TJUYggf8AABA+BEiBOBqtVCcsoELjJJYR4gnb7843GgHRptWqIoAadoIz8kYUZHO4gTiSz66yJV9lFrVGgUzYUSkSe6NwS0yZzsZCzAb9DVAWqNfeFITe7YTBhj/KZtOM8Qb9LQoKVCqXHYpVhThVfabqVKQZADODJUDDRAMendGyEqQtKoZID7kKdwWpgHjY5jcwdaVehVpQolhYkuE/h3mSwkuBABWBnyTkkZHo34fDVT2lMP7iqylFAxAOCFa0NAjkZzNuo6uqzkBXZKjNFtakrsSACPbYEm3wQQSSSVgkhzDdXSpVqgWFqMyspyQGYi5YabpVmYGTMZO5DPr3SMtOkzAK7B5imFUidwZIGTkQsiP0NT6IVa7UDTP8IG3ukqGu7BUBa4duAT+YycaB6vXWv1NrBh7bWFzANqAWl8BmZYbLC+MEEjQZ46clYCAJkExkAzDExJM5/wAhOCyelVYgsZNxtBaRnEflMSPEnnXqHSOiAsGAS0GLYxzIOOf2iIIkVR2qvNTLDAhRIGMW4jC+ftiVAS9XuWVO/cYInMScYkTiOTjEEDVJbMSFDCZ4EwGOxM7mRgTExqnWdMScX3XR9OJAz2xmROw/LM50XpejUMwLnuIUG0rAkEk4kjcbCcDf6QX6ISWlZBAzBHF0T/iDZORAxMxo0q8IDTBAGP8AFEgEKVG2eIkHcQNA6WjPZdGxKgYjaBsODjHztptumwA/3EdowRMEGDn+rEcg6C1PqEI2yYgFhiMgAnYARtIzseL1upZoRR25yCDODiLvP/MagBbVF7KSMW4zAwvB/wD1+ND6zotyrXuSe643c8gZjxjJGwA0AKtC4FQzoo3vJ4OLYBBwDsP321emyqFANRuDsckMAMA2k48/BydEXo2ksSLYkA/mxADAgQZ3P3yNtAr1vqIK2iTm3GcCcSII58foDVKqpLnKgZaNycEcEZgecgCdDPUFwGZWCxakkggE7rGCdpidU6zpvcCpTATYscLJwd+YOc8g7wdE6zACWyVxtjIP5WEZGMn9M6AtTpAoUgFpEGZGZ3zzvr2s5OjMd8MSTzgHEgD7zt5H6e0GzTp9gJnMDIIg4P8AKMTGZ8eMeibSQcGD27Du5KfVjfGODlteCmAtwHNu3Pj7CP2O86llEAzMCO0RGRGI8ydzvJ20FuoROyAbbRJ5kMZ5gLaEGABjg5YBZci1ojeQ2xj8wEc4+eCDLbUmgACRn6pIgGfqkZxjJMHQ/bYYyWAj+WCDP83333ncaChpHA2+4U5ysmTt9w3keDcHOImYxaSAQcfVvmJicHzia1AKBDAEDjcQo2MyR/X7SdACDgycQD2kA8kyZBnbGDzOgI6gKvjIElRvBmRmcR4zzhtV6hSTlf0kgmfgmNjtOJnc6DUpsCCZ+wYYOfG5/TcDaMFdW7RLfTgDEHugRGYkRGNhmDoJPSqRlYMkYGDMfmH5ZM41KpJwJLb4acHOdhycbZjVndZkqwUDYMI/MYLEfVnY+dVqyfoAtJ/MBtgwAQNyAYPiIMToLFc5PEwATGDGSDtOMnc7ZupUUD6RPObjEdxwogYB/poRuBJJAUZHaGxMD4I+dxG+mVuOyBtslQRgxM/p/XjQCAgz2qRGMwJJEgERMzuInnnV6lLA8WzIsG/cI7IaRnbYgfa1aoTBycRAHkifB33++2dS7hpMjPG0YmJunYgfoMCNB4OgEe4EMYEg+c/TmCIk788jXqFSmGhiCcTa2Z3nMETdx/28kjUq57RmTgxNrEg7QxnkftqWgzEjnmY2iC0HEcc7DbQVHTDLySxI/NttGCfMYA3I52D1nQNa25k4tInPkF5II+CDaRxlhUy2wzntgE4+Pvx4+QbFT5UEEyOQ0E7ACcnc/wCw0APQ6cuxM2MAG/mxcxGSp4iZ/QSBrV66oLYMhkk3e2rBSFPbLAEDFu84zIOoChVEABpyRGW8QE48Yzt/MNroqVzH8vcWBIKQLmYMGNMYCnjhRnGgt0P4i6YVf7LSSrLgEMELqwdZDe4C0AAmbiIg/GkaqzVanSKMyOfde3vRSSwprcwkyTcNwZ/NsPq/w2Fq3YtaASxS4JKLBe0OVAczDTI3lo036D0bUwqgBYQQO0RIkKFUgTDAn9Ti7QZ3U9EKfUI6E9xtaZMhbViYJIEjGSCSRBJBr+KOhcVy73MjD8wLhNwVuIICzLAELBLASBh31F7ixUtBucHYYRV7SNxIu4gH/tGqdbWvphWFsbMcleGXcEkSDAaTjfchydRWgG8RI4YDuONgBsOD9iROjMkd0DMCQvIwAcgxLbHbedgdKv8AhskC3qEt3lqVSccSlcgxG65E/A0IfhnqYC0a/TGIzfVR4UyNqTEGSMg/Ggy3BBJEXZI4+mMmdzMzIzGc6mj0pjuCiDJOJ4InxkedyZzk69P8P1qTQ5pNccFHqWmcwAV+obQYkeRoI6TqVkMDaTJIa6QAAMAkgnGw4zzoAUunmBgAbm+ASMCcx+85H66rYFJF8M07sIJ+RdjeM/poq9cpRILPnJksxBmAP9ft84FQpXEGIWeQQ0GY3XA2+f10Fq1MXQqyJHKw2+0kwDjjlSdo1K1ygAALXTM3AjuONsb7RzMcavReox3ZNpxMZGwVO4c58/OmquZLAXriTABxmO0Yn+nxoEkckAEHe6LTjjxjMbExtpVerCk3UxaxiYaSD/KzbjY4P5Y8Bb9RRqRdCYHaJAIyJMXDIknEzgRvq/Q1VP8AeMnZEBVUrgmNh3HDZgYyRwoBrdKocusgLBgAgz/KCA3J+fkHQOr6U2iEZVicRMHcwIkxIxxGBE63+qRCxMgkiRbCkc875/r4GlP7KalX68AEAY8cgmWziRPByYkMdmAgWO6nPaoEeMWn58YI+de0Q9Grm0KjFZHcRwcEFowQZ/331Gg16TyJK7wMtAxyBJB2/wCYmA/gZ2B7hG8nMZJkYBGdhgENPqJFo3UCADtEHPbncjEH4GvLUtwQ2ATL2gDeSc7SCP3IzoJqVWIFpxvIDLAJG63bwf8AmYlqkDMkYMwFBMySBscz+/mBpap1ogtg8RGFgGIJPwTAn55m9Pq7CR2ickMqsYgYkDiTwfMHGgJVA4VwTAu5GDAEGTidsAmOTJKtUlQO6OJ3H/bcp3MDMTsfzYo3VyxFx2zAtj5G1o+BnzoVRWBABg8bntBiQGI4MQPHzOgOQIBLITjfeRuSIzzH67xOpaipBtJZiCMsAmwAEZxz/wCP2GluoqGbWUgjkEYMAb5GDInMHHJGje3BCQPyhSSQDzMEYJneAT+saAjEqfqAOICxifsBH+GOJ5k2cORESAASc2jtOCY2AExcP0xKtQtAUqPqGZbJ8kEG2RbtvxxqyqwS1ZIBG3dMfJRiDcoxuMcwdBNWrAEktOSIO2fJ+nYSfON9FuGJtE8TJMYyIMkAD7j4BAAEJMSvyrYG4AEgiJE7SYmTyVXki6wQLizYuABPJYAsQccdoPA0DnulSciY/MDOAJ3kwJ+YMZ02jJBuNtNR3twqgRJLwJ3gEzOADDRmhrGXAWSFIIUGDmQDMif8/vIep9SqsgHUKwAyohUSdkAUrBgtMGnwMmNA96X1ors60KV1kNDkIxnBJJYZyPAOebRrUo+l1iQRTXEQFLVAGkgAGmjoBIAycE551y/SENWpirVFxHuVvfqqwumAEIhmIUgwBIByYJI+j/gv1GjWNU0gVglSpM4U4bcwDJj4B0GBU6ZqSO9VXVUGSpD8jETddvjG366QT1BHIWKtIvFrVEmk7SVgVEqAAyIgiZx/i1Pxh11GqawpFfeoVBJFRVNQWqXCJcC9qzMEKCBncDi6VANNEVC9RlQ0nDVGQkWv7b03NrKFzIUlSszCmA66rSLUgDgXZYC5YEEsDEeDIG4ODEaZ/DXqTUnioltGq6KhOLDVutSRvEJvJJLmOdY3oJCsyM94qMCChqPBi7Nyhr3hZGcgZacz1PplyiU9x1SKajALAIrMxaQWNQNNxkgDidB2p9ZV6nUJk+01NDn8pSnUMDj6m7vIA4nWXU9RJuCmAwcs0rAAa6VbhirAycBRuAZ1m9JRekvuGrcf7u8wA1rVEVrlGO5WcH8qR8nTvQdMXAiYU2D8pUFKjASEH0EWbYs4MkAunV5GBbcwGyracgbAsAuNzIQ8kwGr1OLQCSGWB5DLIyT/AIl8iNySNXp1AKfLm+qAoxMVKygwBcw7oOCe6BB3z6DKWYk3FUDLkfmIUcblSAACcq212Qf6GuyoRDEqYmFY+JbK84O+QTOj05Y3KD5GC4MRJGz7AiLcTH2zPTaT1qyqrKt8gA/TgXEiJwAGIwMDwdaFXoeop1Pa7KjEXlKbpUeI+s0msqRjEK0xE4yAvUHBpslZJEAkG+kJEESysIO+5j9NJ+ldctDK0CUiS1OqxKfmh0NQEGY7o2K92mqNaCQQABKxFpg8MkY3i0jH9BzfTepDpq7KjEUwwEFCVWQGAlZKfU0QT9jtoOzjp+okujFjIuylRTypqxfsVy5PEiDJzOp6D2gfqNJmJJKwymMBzLQS3KkhpmRonTVqZNwuTHApsLYAJxUgrDHtMxwIIua/tTNNMxmBEWqyvAxLmJBJABJ8A40GaoDEFRjIBuODPEjI/wAtpGpbryhh2gkQIAnyciD4H22jYrJT9ovdDlLwDMXFCQVnxAmNt8GRIK3WwV7woZHIaJUQ2130hjEXGMmfGgt1HqEWoCwUfyk9u5zCiRyczsMk6YWkL6YADjIUq1yyIBBWcMDAII87SdF/6AUValwDOsfEkSY4U54jGl+j6kK7BjCXS/czCSPrAAwZk8k9wjQNs6qSzNM7HBEeZByd/wBzvpfrrVBqKzQAL4b6SLe1vIzjY7xsCBVOsF5RQWGSebiwBHbyIzk/cDGs3pq4urEsrUyHZgY7gMKFuA7rhcCc/YaB/wBOQqtxJDfTFqT5m0sCBO33gYGvanrKjKbAskMdioBELkACBvEfA8a9oIFWxR22i2SDz8ZIiM4jmPIAa57ipUnJ2K8KyjBXBwo2/wAjB6soolTIFxJtNoJjcqRd3LHdMkwJIJD1Zb3ZCKCz/TeXVpglQQAQe4DbFpEHgL06vcGAIMXNLOSZYDgjb7HYj8oiGQSAVDQMwxUwAVBuEA9w2wD550FIuMqbY2lcYIGSMm2T8R3edEpUajggpYw7VUSDIJMkkQv1bYmF5GQt1NRZ7BdMm5iXM5G0DAzG208Zt0tIT9AtBETdvyAREMSVgCYY58a9V6cWkECZKiXBDXQD2yuBgFSNyBmQNRV6iDJMqTm6jTQ5J7QQWlBgCGgzMxA0C9aqxIvQtA2i4bARYx++doBjbJW6dBm8gkQRENBDd0gwRgLIAjPJxAlIDG2IiIgHAJALeBA44k6c6T041SzFqlgJ7xYoLBswbpcwIuAxJysaBVumXIubMEqBEGSMBdxkiSOBvKRbqUIEKzbnFxkQVAgHIHwMHOwJnXPotMfSrzdMrWqljvBiSCCScRvxvqf+gU1EW9SAYHaV22gfwhjYxPnxaQx6FVzMXhQSxkKqnAg3YJIbaQAeCOYavImVYyYmJiMROZOSJmcb60anpKyPbqdQBky9NKwmQT9JBmQDEiPCzq1P8PAr9a/LHpqhBG0MprH7nkziI0GMtT+ICCL3iMZknJAIIYETzIEnnTvTIxpVLCZOwRPcImGZ4We0UzcN5JgZU6iv6BUVDNenaSIBFZbpwB3U85bALYMbZOur9L9LRulKott5e9iFuqd0Fu4G25STBEC7mZAcD6P0zUEJY2NUZl95gDTFrMVuMBSCJYye5X3jb6b6L0nTdCtpZFqVyakAE3AQO1QJKgFZPknWBW/C3QUgC3tpUIYIwZbybZmAhLLMHbnjGs78T9XQ620VqQQ9ORDl2gzbckHo6kpKjuYCN/I0Gt+IqXTJVk2e31INRltYl2wmOCCWvIwbwOWnXJ/h1qntQ6G2mLxYEworErcGjZw7hskKG2IUDsOp9GbqloPRI6VqCsqBSjgdwgCF7QFWIYbORbIOsv1WgKVq+7TD5RoD08NLB4p5BVQ31FhgZntYMio4psrE1KudqiA5AIK2qxhvqXHJjIkHpX6daVdbkJIqQT3GLWDxMEx71Vc7AKDsBrkendYCUyjuFOEqiT9JXvQgAAhee0z51p0uurP7YrQ1OpIqsanaIR6daMoYCl8CRLkKZMgOwrqnuCmii5AjQBIi72xP/bKVSNsqokkxo/pqAdLfu1odjLKGdEv3jIzncZONfPfxR+OKr12CIFpvRpBQ6gmWAcvg2vdLJtsIgQwOj+C/xm9Wuy1gLahImW7QxaAJuxJUCCBF0iBdoHj0i0jfnsuYi3P0FqgOO4sahO8SPI1ieqKUTqHp5QoKgaTFRHdCpUHMWkkCRvEYGiVvUHdg9Ko3tOXRVZMOIZYRoJd1uK+2APpQnADOi3Wo5qUkqdidOAt8KnYJLyVhjCogbAybSvIdN6B6V1FXpmqUH9mo6KqEs+5cFiCQTdYtoYAj+I3iBkfh71brP7Qaoo/2l7lovWaWRFLKk3qBakLddBFvcd9Jeg/iSolNVpVXVqYCkK4YEEm25GBWcADBMRIOSdX/AOoWp9NUo0ko0hVvBKj24uUKzJazJnYFQADxgyCvXeqe49WtLCmzO+SghSxYTvmCBvMkCDoXR0R9XYJUCcFWLIAQaisq23BiGuKzdmLWNOgBeuqMwU0xcBaACQWKjOwwWEAj6SNta/QpaTlr0WZmCSxaCdoJZWn7DGI0FB0ZgG1kZVO1jCYJAHaJUw2PkZkZ0fQ/RXa12ZDucW4uGbSs2gwGgyJJmM6QNJwWenbAALK2CItgwMCFuOZw+8DXTejVwViyoogjutdAZylxYvTYH8pEDESNByXXdM3T1zfbCEFopgLDGECht7gYxvaRuLRXqajUjVYKGUCoChXDAteykRyswdhM5jT3496d2q01zBAZYAIkGHJJYFeCDBmTtB0n1bBwhsLFxFsDcG1hBU7Alu3eONwGd6zTIpItFmagX7UYMFS+T2ESyy2N4E8AECgaKyxsUQlYLRF0YnKgKczkKJA5Was/tFGct7dQABxaIFtxYEEimQwIlpMHcZ0XqelDXK1ekFCrDqxaFRi5YhU7gbiQecb40BjWBT3lYBqKBHHcfeTsMEHlbjBJEhuQBGbRBFU7HO4DWgXEi0cxAMCI8GRo9GlSpU4FS4PVKGQ1MdyQZuiIEMS0ztGq+n9EoKG5/cb3GuQgMpE2u+CSQUGIJ7yPB0DtGohNwlKYaoFL1ACw/h2lpAFxALQBswG4MzpH0xmqMQSDUa52csSXYlVYm7ciBHgcwQW9oNJqKBboVWlgrHAJABBZi0BVtNTi4qoPkWqBWaHKqQQbQwDJ2rcQQ1rGBMcRkYYaIiqEN1xuF+GAytNSGw0N/eEESAe4YiNVrdQCWUNP0sbXZCBLl8NlDDQRupYTgnQCq1klhTJJBBBIa0tHegY1MtxLZaSMmNGUKjZA7cdxYjBIMxAWQIgQAQQR2wAVOoLOJqG1YkAsachVJDGAR3TKm054JGvday3jvJPdsyklbS4YYFy5fiYAzlSABUYwsFrYEReDjtgoFyBI7pkSCZGdHo9LUJAW92MiLW+kkwzDIP1Aw0QQRkrq/pvor9U4tRxSgF6tjAMpEYZltLkW5BK7EiFOup6L0WB7dJDRpyDgNLD6iWLSWNxMZ4GwAADA6P0Pu/iEvbBtBIAJJ3fBaTwBPMiRHR0+lXBLE44aYgLhRG0cQfiZgEToAgiLRIwFkDmbiLSTP1T5HBAr1PXKiDIz9JYrTTYklBHf5mQMEyI0HqlomRYuBMMGODjsyBHg/pvqlXpaX5Yk724mQCGY7kjJgn5G+hD1CnUPfVpA4lQyGJPJFsE8CSZjTXt2oGUiBJmCvjFo3MnfefE4AY9JFX+6K02NskLAPkEwd8eYjS3SemV76lNPbd6ZAez6lLTBudKaOxIJi47fo0VepqU0rVmNtKkAbmYgnKqAMEMzE442OA2R+gp1fT0m6mtUX2bDVHeGFV6mEu7SRc73Eg7+ZgADq+mCE+4W9xGkgELEQcKFkbxJbGZ4B0/wn1H97SP87usAbEid5nLJH3Pggc/V6tqjkyAWYHBaNwci7fNx33MRtoHTe7RZDTKPUCtUZMysjtNQySQ1MxnPcoETOg671b3Ej2oAG8IRspgFkYYkxBxOdgDrGrrVNq02arcYqCpTRAAL7ipW0m43L+Zgpwck66TpGNZEqlQAyhlBXuUkEMDPiY4HnOBD0APriIbkCQW2kzOJMffOgB6WjioYMrLT3Ej6pGDMG4M0Ty/xK3/qHSUUaVe280nAYyQLHBTMd0XWfTkjGRjWx0VHuNog/TvP03QfpEkf78k6V/G3UsOmNJRJrk08ki0QWZwAQTBVcTEkTg5Dg6rFzdAPbdblhJRizht0CSCLVNtqZbAAB6uUgCktW22oWH8ObTDAe26Cr2G0ArHxkjXuooW0RctvcIqkoWje8sSLYErMEkntW5QxD1dS4KDbUHtyoLMLZak+VYKKjWgqLdyYnEOFPWOiDUEbtb2QyZsUlKZzn8wIIbuyZwBJOmfw16fQuqvWpJUIp0nVXIkMxmQp7QJYATMYUSTOmvSujPU0vYBILMAxAebGoUZgdoOQoiADdMRlrdCGY9S4E++icMWWXqe2pPuLYwQU5pri1UMgEHQaXpvR01q06tALTe6SqlKd4PaQqrFxmIAO8KQdZvW+1cVNIsQHVQCqssErCIRi6YOxkkkEggbvpXQACpeW9sIR3McCwiBLSHWDtYMAGCNcx1fSO0SzEhZctvf9OMTPyd7n3XJAXWqqhBURUdkAYITbu8BqagopYhSAozO47pD1tdUCfWqkwXuZXpsu6YChYI8tw0jK6cp9VeBaCopEE5ZlLU9rl9tgkStqi6FXcCJHTq00FrWOrhQbQ3cLc4c2sYhoVQTI5BOgx19TFKs3tM7UbQkuTJuRSzGHx3FyI8/YjY6X1F6gFUs9BGuRaircmS7WVJaVWb1BImC2RM6zPWvQLF9ym4ZSUkXEsC0xDQBUEjjIJzIkq5+GOqFM/wBnqEw9MlQYKsSCDGBeZDQAGkBhJOg6fpvUPbFNna6kZ/jUWNJqTT3hqIuV8s0pEGD2m1BrpfTLSLg6uSIvQLbUAItkJhWAIEYjAPEcFTrsKL+yQxYVAyH6A4ZDIOJYBacYiPgiNr8P9aBJTZyTaSeCwiARzg/f5nQH9f8AxHQaoKFUFXRyAVMGDx3UyRIAkMoyME7nOqpIVqdVXCyAwtNvabriqQWOTHbPiBpr8begBnTqAxFwCsAWF1qEg9nddCxB3CDIIzh9DVKBwzfw1YIzQWuckQDEK2BAEFjJEb6CSjMwksELMZuDBoiFNqiR277SV+bgiil4ZhUNGChVQCQSjhrSBie3GSSCYwRp7qfVaAjLHtvFpZFQgTe1ockAwSSYHbgjJV6z1EuwAekqvVqAFWLv3qSWcMggtLbBRBgedAp1vSoGKKpC02Sqxe6rUqGI7wYzLCYxHzjS/Ur3qabbWursjFvrAaIeLWDgwxjAz50axI/iJ07lllnq1wCiobrOw9quxOJ5gQYjWXVpKGCxNzp3cuPeU5JF2SLYI+pWaNxoC+tUESqFBZFVQt6ksWYw5Ha8RDjk7KONe0j663u1nqIysXafzAYVVJgqM4GTmBzk69oOjPVJ22ZqKLaQa5XJNwYK4qCCrzcCw2PaCI0EVEIkt7ZlQAb2/IRaVDACo0hu4QWCj7WrPSFxLPVSGFgZqg7cqtQdx9wFijFSDahMXMdVk0nAkrUhS9gKvcalo4RlbYdqnMZY7gdEIKBqhS8RLjBDKCSGJh/zntkFSDzo3ofV21RY1N7SjTVYle6S1tzuFa0iQHImnBWVJ0hXpCn3WzTbNwZ3Ushdla5Km/tmRJGSuyxotVi4DOO0uGCF4k2K6BQ1RnbC2jF2KeG7gwfQen9yoi+8ahqAmSH9sghjylWVItEgEg5iROtX2MCSSf8AvKkn9Yk7a+b+ndbXT+EnUVEAKghVWrTmaikgi6FYAVbQoP8AKohSHa3qNWpF3UtUQvKlchQ2BKItN0IQlZJGbu7+YOqTqKVaoadOslylltUSwKtDKZttafy7kD7HSvXdSemuf+y3uqyWZ3rEjAtULSJiFGJEQQLjg8StZGJlFIZhBAhlBebvcKgnLJm2TaZ1p+jer10C2uTKLgB65CkyCCzBfpPaEnYgiIUhqdN+OKbG09OhCk9iBJkwT2uV9sxdMgyRnYwzW9bpqCf7KnthlAItYsHHaQDSCLdAUAMe4qomcc/6tV98IlVFFoILT3FLbc1GINSkwcLISDcCI9qGSpOEhbEYSVcoXPtCzYMTailJX25KgDLEiQGv03rVRlYe6pBc9va6kXRcockRgiQDEEYgQL1D1Sq62F3ZVsayymqmPpgpDC0hSd+AAN9IdP1IDDuvOGusqEgdqfU1QqxACgmqBj2yQLF1RKKgXGSzFQl1NvbcywgKHV0kz9JKixsDJ0EVKvaXUXFBgGWJZpVadMe4J7yOcC4kRJ0iz0iRaKiVGqixnj+ILwCyuSFYe12xM5kSM6bWgC9Na1NjSMl1pFizzAFQs9S9y6NkEgKHkA98u1+t6NoCGktMQDcSSwMKFLM1qpk9vbAGBJNoF6b8cV6BtKU61IWqASlEicLa2BBIiGB33EZcof8AqbRqNSSp0rr7rAKb1I72VA2VBKwx7oAOYnOmuk/AnR1aalWYkRLpUaojRsIqX03CxyCMHA1NL/0r6S2KhqOQCCQ3tAiSALFkDEA+YJO+g6LqOtTplJfwYEG5iqM1oEEzajHHg7nXzr8S/ihesXBCqjsi+3UJqt3CQVVWFSk4CkEFchTsSB3HRfg2hSQUwHemrB0WrUd0RhsVWYweNvjS/q34K6esbrTRqHF/TkU5EyQ1MrY3m60sCNxA0HDnqZcKUdRcZBph/cyPclygqU7ZkFZuBaYmETkFDV9wBgs+5cjGiAxaxBCEsTf3iCA3bdkr0PWf+mte0qnUrVWVIvFSm0qgEkg1ATIXEqMAgrzldN+GaprGjXd6EFSHqOKgacSgJFOpBAeQxsiLZkkNj8HVSvSGpYO4MwJZQ5VGKqoEQArKSLjAEDA2y/Raq1TVSna7GpTjCNKxcSasfxGLvIuaRYncSYO513qnTUOgto1FK+yVFMkF3U0rSLoBFQt9RthJJKwVOnfwJ6C1Hp2evF71C/cpBQIGRWNyqRgM82gwx2zoF/xEtWitOnTCmnUHfhRVvLXqYqEhLSihGAZZuxcEU8e/qqqSBlty7qKgBuDgqqraV9sQDaDhjGGGmPXOterWrvbK3hrXgdpZVVUqWqvsVEVdjB9oEN9ZAUpFbKQ/iNPeIVlBgKxJApiJDCGYlFV5uhgwT1HqQD91hZFUKokmaiXlAZi4sZLd30GWAgaY6KupJFOolMNcRYXvqSIsAUrHcJAtVogtnBR6zp1AQsGIFOAoUL/dmozN7dRRYtMShYCFKvBnt0T3maoXYsajILqYqmkcqsgLNyyVSbgv0wLyqEhoKaRDpTUPcxQgRTxd7cAHLMptOREgZERpD0b0gq1WuTcUAo0yS8LUIW4910BCSoG9xZQZHbPTdSAwUUiMotlxdlUxUF67SFDyC4MljAknQqfRAHLI1gafbBL2hXQgKsk1GJ3ciO7tABtDW6D04U6qirIJlZKFFEFRIuILJAIyR9QOIEaX9kQViFtgKHuVhbkuGRmCAtBGLpP1bTrlD689jC0BXFhW73O36u0GHdVXMSDn6xbjp+p66ovtVsXWfQFa2qe027HBDmRBNsmMRoOl/EHQmp0VVBhgl6kxCskODmI2tO2D8nXz96z0lU07QGkrKqZFRgBAMq8FTviWPjXVUPXVTpTTaWZJpAANLKSUpqb1JLhRYxhgChyRnXJV+ocIrUqCk4khGSmwVR2YqsGXM9oBFomZOgt1FFyyFFSp7JMKCIkFSSqhi0bK1M5NpIM9gyuq9NvYmQ8ozZZJwwliUJXCqRg/ygH6iNCugVEuZKbLtRvdsKwIhabxSLMwIBN0mc6SqNWg1Dapqo4dPcFpa1gGqUx3E1AWeGjMkiLYB3qetdKIW0CiDdFN3QN25qSFINU1BLMwH8otGrUfTmqqxXpawdRb7jOpCgruRMG4sYeDHB30pR9OdqrVUoAgAFQz0wrER331HVHUEjEndQR5H1XpI90UikEKptNWnXBLQCQFJEnYLEiBMSLgv6f6ItViKikraCClRALpN031Abs5zuNgcD2hhekiaq1Aww3spRZAxLdop1F7ICg/+WwzPtBpdJ0Le5FlD21AM1ESKY7iZe0o7kjuZZkDtEABb9NWSs5arFRP4t4p+xSAANNiantoA5tuIEyTSIEhyoZDe5/9sDIdW/vGSilS0e6tQgAjYUgkMyiHFoNxOZR6tYVKV5XuJP8AfzUZrRBNsg/wyCIIm4TM6B7oOlJJ9tgFuyb1mTTJXsDMV72uMXQWmJXK3R1FAFSo9NFWSAWWJxUVQYUmmQygguT2qQMAn3VUKbVQGqAAgBVRXUJItVUY02cqWI3CGIYEb6YFcln9sgLTJiGSq6QFa+5qFybKxDXQC0osLaF+napcZT3GKswdG9wASveadKqxKyoyDMrJyqwSktzmVBMrZm1mWTKCXLTLPdAeIJuONKmpkiR2lhbUDVSIA3asuMr7hICiZgkSwH0HULZBcGiSS5CTShbqhlAApU0lJIF2DHbKnQOIVMXpAbIhhLASzN/EZHYxALRgHgfSSsO4sjhAbjaWUF1BJPuFiVchRbgGC2GMPpDp0BQKoWmMTb3yLqYZEQMzQjMGWCF47iRoVShc9gIlmAVSoqEFDVWH7ybQai2kQh7otAyD1apcLjmrULdyXKWuFx75FpKTJhTEj80BpbwqubAsxNoUlQisFtKMKgMgnk3KrEI2EaKgrbfTgbqwK3Ag4JK3spPZsTIMBSqsoaVNGcFbG/LZFSoO5adpBE3hVW22oe0oxE5XQaFCo9ylkuJJZSaQpVDazd0XsfdGYmTiIJeCv1FK0l0stuUVBDK3cGKlbhmXAXujDbwwZCdZ0yh6ioGUMJKLewqfSy0x2/l9xu1UgXAxfuDrak33VFImoQC9UuWUEkwrKqhsg4Ahj/K4AEodaVeELEC4ixKYOCDJFpLZlmtVQO3uI7DRK4NrXmoFzC3BjzlsOimVBQkQzErFzTZmYsA5VyJhlQCe5iXVyAclkIF4Nqi2Y1daJFRVjFxUwVq3li3dZVKOKg7pAM/VAUm4gUVPbC1KTtTYETBLYVRAFK4KQUOHLCYiTga8fWq6qKY6h6SqsmCiCSS5UAfxXNu5BqSxmXkXr9X07rTLf/dUyRMsXWmLxf7iQFVoJcm1+2FJaASompFixSvYq1QBJFOmCKjBJREY3KSQFIJ75ZUFgYNzoPxb1FF3NVw8lSQxpUiADawDWEmDYkOqGZN0ho0ek/HvcR1dIIADa6EPlfbkEXEx/Ep9y4M7QZPGVmUApBSojFVAWxWkWuxpibCaYX6bRmpM2sAZqzgl7KhAT3FdCopw7BWq02USLzPcTN0d8kkh9Aq9OlUjqKNRVYjFenY6BRKgujnK3B1lYIF2R3EB9ZZairR6v2ijEy2VpkhrQFLEtTqCSSAxY2kAnuVfmy1S1P6X3AVyzG5hTCkB7Nv4ZgdzMAoN5mS1f75vaRrxYtNgFRisCpTMr9YYlHwrMSKYUqIUB1f/ANOVZVqFVaRlmWnUZHVmUOBJpiOwrMmkwFqwwOFzeq67rCzpVq1pGGRlowWlQPqFSFaRASmVuZSCwqIStSpVKRv+lgrICsfwlYNBdmCIEgE9xCFVLAKy36VXpLX7qDUTgIBT9osxU07jSLfSEJYG0i676iWBCjpTXBlhMxY6hlLXv7jtaapAMyjqPpYM5i0FSm3uGxfcqlGUEkCH9yXJVlsIAqmWHtgljH57iu5pK38KmoRhUcBirIoX26YQK3vFQqsbiCe66WF2rVkaAio4ckmnTVSqA2gEvHcrX3KFAiG3Kk3gXqnNKgO1UlQ1wGRmpUEm0rNrDNhn3XncMFLlLOGdVenm211gQJV2VLVTtY2ksSSqG5iY91PUKoKrVVwAoRboAUHAUKyPU77mwO4qWAA+ktTrdwGo+xJPcGMPDwEY2qe9bsVJYqsZDyBuqZ2DBzDMwQMEVwZAEgKt47gUwF/90grmmoX9NVmJoCp2sygS1WXukmB3K7W/QGYgKLmhYb3p4lnQBqhkkUiy0VAUDvZEBcXtYSacsRIY2tGivWDrBb3YBU3WKRCiApIMUwvaUNNWlpKwSNA2QjXrUa26fcqIQ1quyF2ZXfDqVINy7NvUDSXy9OoopAyKbKCHAR1usplQQplu5QTYrCV2LQMvp/W6dSqP4bAysBQCCEMj3GpkkLak2ZIKsSTBOpal09hUkUw5BNrlioC3ANSYEFhgXlgGLQACdAyrhlkge0qM5bISIBLq0EubLiCLid5MPqh6oJcKgt7QCVChw1pa0MQuLCpFudiRBnQOmrmSzOoWpBBT20YyFlqirVYM6qCcA/WWaJUaaStURUUOVhXcgsCQyM7S4VnZ1M00AJfMQO3AAoUaTktSupnttJjOBTcqbvrYsCBIsBwd9DT00wAVcBuwBQGKmxMC0ue1xRumZ7uCQr1cGD/eGoXUIVRgQrEOlNxYVFoImXWWgjAllKFNqdebn99iKYCwVeXH8QMtR1Ze4ouAQSbiuToB9R6NTFGj7jKtUvU9wyKYaXAt9wFqS2wVglQAxncgW9Q6ao+KNS2kVBqV3Zqa1HIuQACWcKB2oAxa4lt5F+l6ceylNjSYAklwKZuhRVsDAhmpqHYt7ZbFMxZaJRp+l1BWNRQwFOrTZGsVGsgstRQDAT+HJVSMEZgQQtWND3CKdFeoKyofqGq0aKhYFtNEJdmMAl3ILG7EAR7SNLpKl3tslSoVBIWlE5Iue5wZUyuVgN2kAxOo0G0nqFN3DGbILs7K9UMzwV9tm7iVSmlKHIDqhJCy0Z3VkMbQpWEVlFRFhB7CoaR9wtef53wLwxtgHWv/ANCWoq97rAY9tgm9qoaSUJyFz5kzOID6n6KnTtTgtUlUqG8xLVOpdCT7dmLQMbYyDoFw43qKZR/ccwAqBagUEY2lbcCQEYXdpUUOyuiowuFl26mAwZSUYhkAqMIvkJMGTFvVKdSmtZlr1QUqWC0qkhUpWzYqxaHZREQIHGg1OtcVVpFgylckpTBbJbutUBt2GRyec6BxegEhUtBqi1iUR14SVFZR3MzF/cDKrgL9JYjUdMKqOPcd2dUCrlu65w7vaabKlKVYe4AAIU2zBOfTqAtTS1QG9psDIJIXB+AWA/xEcCL1vUGDmk3eoCP3s5JdkE1PqgN/EOwAMLIMaBxK4ckl2amtqB1pllUMbotdghQ3fymVV5ABkm6jrVkDtRLRajC+pcVWFQwFm1lBa0QConFwUfrjJaFw0REgiyo0GcxKLgEDAP1d2r9K5DKNw9VaZBAYAe2zAqGBsYWAdsAiZBnQR0Y7GVaayLWtUrULC2SIUEk9rMpMEGTKqCS3QogsGao5UzL/AN4HVla2LYetJJBNUOCVGQuGX6eobS05ejecAwQLsSMbATvAGZzqxrE1VB/NexI7Thke3tgFTcVzJtgAiBoGqtekpBBNxKiHFtQqGu77a3e0qIUqCckG0mUV65mkJUqMQDatjt3LDlLbQbBCkm6LQdptCgqhmrqUUikGeTLGpb22VCxNytdJ2MhciBpujWDOL1DL7SVLSWjBxTw0mlGLSTx4GgJWSkAtjqcsAZRkqBiwtJFOVB7SwHcqwBB+gNcowOOlwSuZKvgItq3BKYHtoQ59t4tF0kLqaJj2g3etZqFytt/GordFsH8oxJDRLXHS1dyhrBDb7DOqlQFuhWqXMFAUlmpqGgAMAARAWALSpG8hPcSRTU06RYg25wBeRi+mMwCJFzWg+foxUxUepmmxNOpS6lmkvLSana7Kjt3C3LQ0SG0brunFOhVqYawRa6qyvcqOS4tyZYj5G876N6T6clSrRosISuru8ADKyBasWCLQZtnJ8nQJOoZqJNyKC1jBT7Z7p7UWxLisUzbUZ2KRguCKtWUu1JQBMqBSbDVTclOwPYxZQSbpkErEzqvS+ouvVFJLKLzDMzFpouWDMWuN3tpOfyzuSTAdRXq0AihKbSD3MxJNIAlnYkEBjkROA1wxoNZfRGJeoECW0372p0rQQXqG+tWMO1hZfcCllKMJp2ur53UwrU2Q/wB5NU1GsBqVWIOCaxU070mRgGVBLgsXa/U+1R6cKsrUpmuVLVCt4oVnBPfLi6in1lsSNsax/Uuva2m5Cl6qvVLBVRlYq5hSgXslZtMiWJ3iA0+l9PQLTIag0mECIqWlHmb4u2p1KfulXMF5AIZglSanSWVdKTSe0LAa1hIlHItUhTbbkXZI+lr1DphcjAkNUYszfm7VNUKG3tuQYnAwIhYCvVMaNJpg+x1HUG0lVL0mVlBRSFKXSbSIFxiNBYdWGpzTWoq0gAypVsXuakCCfcAsIZVgFlMDYSWL1PSuiMoJEOEKs0QFJZh7o7RUKorESEM1IDEHSPp3W3OtMqIeoIYvVZklt1LVDm1FSTJKypkHWh09BWoI8AQZtAAQ+1VWmBbEAFVExBJ5GICtd6impIZze0lzKBqaw4Lsiq9MERnLQMpabhrXYPC3KAGghAd1UA3ysHsRJXDXfU2RqtTp0Xon6gLDuzIQrNTBX3ApDFGVnmAxvLSfjGk6nUNdUWQQ4vMgEg1KrK4EjZgoBHIwZGNA7SRjTQkhUa4iALVAVQ9RlBc7AkhV+m057gLW0iINyyZuVHqosQpQgm5wb9iJtdGOAxdkehI3UPRcs0hWLkguS3tgg4tg3nFu4U7jRfVulPT06ZSo/cwUg2j62DsQVUMpJVdiNhoFSxeAzE9xcSNzVKgsbXKgMdiRzBnJ1dzWUQtQsssbiaizcL7Wyzl0JYspAksCVaZLPUL7aUipMl4mSCPce1iCsQe1fvGZEjQfSuoepTeoXcMBWgh22Tp6tW3fYtSUH4J2JnQB6WuzFllgwgNaFQSSZMIl5WwoxhGInPI077QVArf3lRgAFKpkVBduPaqXNaLwpBLM3AVa1KVtJmUkFQ7rkm0qdhPEgHMkRggSCGrQtRWV3VnuLMHa4lVdpvm4SSZAMZMASdA5RR1UIoB7VAHfY0B7XJUlGpFyvaCVJi76bQPokFKqAlwoAUiqClK1VUo5Ak3ljY1oF9t0jYHQPUutqUWUo7EraoLG8j+NUUNLSS4GzGTxtjRPTutZ6lZAFVRenaqzCRb3sC2FNoEwABABE6AfuPWEVgpUpDkd5dgiEottUhVCqi/+2MQb5nVehjuprSCuGLCiwCMhII4rFqbWimSas/y4nJ69ZmzgWkqoCrAhSZErzc08QYiMaUQsahVmu+iCyo1tyNdbKwsgQYGQzTNxkLdN6jFT3PbVmKWw9zOQsKWZGUCnJTCkK0ZiDC+0XpehV6Qq1ArMSoj26SjNJG/IgJiSACYAJ5JJn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hMSERUUEhQWFRMVGBoYGBgYGRoWGBgcGhgaGh0YGRcbGyYfGBkjGxoYIC8gIycpLSwsHR8xNTAqNicrLSkBCQoKBQUFDQUFDSkYEhgpKSkpKSkpKSkpKSkpKSkpKSkpKSkpKSkpKSkpKSkpKSkpKSkpKSkpKSkpKSkpKSkpKf/AABEIAKwBJgMBIgACEQEDEQH/xAAbAAACAwEBAQAAAAAAAAAAAAADBAECBQYAB//EAD0QAAIBAwMDAwIEAwcDAwUAAAECEQMSIQAxQQQiUQUTYTJxBkKBkSNSoRQzcrHB0fAVYoIHQ+EWJNLi8f/EABQBAQAAAAAAAAAAAAAAAAAAAAD/xAAUEQEAAAAAAAAAAAAAAAAAAAAA/9oADAMBAAIRAxEAPwDpHfp0a5gAFJUmB9QJkWnJ7wM8/OYyuoalUqPbApiIERcT4gCSSCB5HAxGb1fUFqtcRj3qx/Nt7px2zkiD8CeDoLVbBgLJJEzv5GI3zic52E6DRr+ogCxbwg/KwMHOSAGKnA3zmN9T6b6dVrXMmLYBInOM7geNvn9NZcmBIMkgCYHmMg58z8k5Ew56b1VVGtFT20Ntw7TP2LKYgn4Ixk76BimQoNw75PbnfOCY2mQbvAnk6JTqgMAYUfIIIlhmJnMqduYxqf7ALx+YETcTk5gmeR9J458iWh6Is9sk7ziZyDjEn54jI40G1+H/AFXp6RKkqJKgNneQtsN3Lx8a3U9eplgqsGU/mUyAfEiRrjT6WVX6djwQMC4cDEeRtn40z0i1YEKRt4J24Mz/ALaDvTtx+0fvqx21iU/WWFMAjuA3bbeJ/U/OhVuudlyxIx9IA+dBp9V6iqgQZ8gAkzxkbc8H+kHL6n1WqRiaY+JHE5JII/SB8nSdxUH6j/iA/b+ul26i+QGjeRsMnxIxMYjn9dAPrvUipAlmbmTI+JkSPvz98AVT1OuwgIVHEgDgiSSY8bfO/JW6IAwCGO5wSTv5MCRM5Mmdzr1XqaaYLZABIyCM7xuB+kaBKhTrmMkLuJj9OJGJzxGxmNalxwO6dhiBgbf8/wBpW6b8RU4MwPvEn+gB/wAv3031H4iQRasmDv2j8vjwIPjbOgo9FmmSBg5zHgYneZ4417p+jYiSw2xv/uY8/E+TrK6v1UuCWZQP/LBmM+eed8b7W6P1b2t+4bwTH+f085P6ToNn/puNwdpkGP2mP041NWnTpiWdQI2PM/Ez52H23zz3W/iSrUOCFXaAY/WSLiCPjn4Os89QJWWz48cx4j7njk7Bv9V61TLbeYkQRmDNxEExPP6Z1RfxMNlCMOc7fpGIxv8A01zlXB3E+QZkRvOD8+MHI7tStGoxkFRmfqWNhJmYyf0+CIADpT+IxPcgHH1wRn5j4gffVOr9fuWEMA7SxJ34HH3PIP2GL11UC0dp+Lg3ORPP9SZONtAFQgC5pOBBOd4BmI3P9NxMgGj1jMxJN4834jEwIxI4xud41HdkkETuCVbcnMETPPO44zrKXqTO4x/hI4MAgbbQR4+ZJwzNllJGM/lgwYiTG37mIMxoNLpK7TuR8AEE/qsY23GJzjOgdR1rFzBZznBhtjnEkYA3PnznValNiqiDaRBuAJODgyCf9P3MS1He3adiu23AmN+PGY3IQ1Vh9WIjtCgMsNkQcrBg/E6A/UqN8kYAIg84zABxmfJ8GF6KqCS6FNotypgnGDAM4zP3BnVHQAiFJ3WBOdoIW2WBB2P7kSxBt+vwVxaJ7iMkjwZ3zkTjOxxotL1CokqhYDMiai7wAYLSAByJPGDA1mI7MWYpCCCCAGn6vzSGJ7gf6GNtCWmzQuQDseBHiDnIGcYzsNB01DquoNMl6lSDNp9xmM5AzcTbvv4GxGsyrVaSAXK4JBdlIkwO5TH2jfEcjRazNZbcz8EkmRkyZ3jmPv5Gs7qHIDWt2yMKSf8AScnG8iRvvoNLpOutZW753j3KnJAIOYJyBE4k8/TsVPVWb87+Ms43xNxAkHBxO/31y1SmqQy1Wk52IJPFwAAA5zI5GNMUVtmWLHkfHnZWOP8AOMSNBr1fUbSZZnXcEVIGeJTkQf1kznXtZ3USqKVg3ZzLD9JgY4+5++vaDLZO+o3JqVOCf/eYzhT8Y/3MSok74nBg/tlIjO0wI5wdEr0z3khiBUqbjA73OMfcYPJ2OdUp1YJAGefpImf5YGIExH+UaBo9Kq2lXE+J/wDxAMYX+k6E9bvuxkiLoJgZkAZ3nbGdzmA16yrlJOIO5IyOB/8ABkfsIdTc8iLcmCTiBETzt/lPkhur6wGUBjH9Buucnf8A541derUHhTicgAfBk43g7Z31kIR9O5nYA42PwRudjg/bTg7ZwYG824IzwTIyNp4j+XQadL1FQslsGfzjxHO3HyJGJ0/T9WVV3CrxHj/hY7/565xSFzbgHjByAIj7eeIxEnRel6wki5JA5NxzOZM/t+h0HRN6jAkN4/U5ic+NDX1toFq+OPjkgEDZvPP3OH1HVmIxJ8EY87DaRtPB+4B7ewAaY3MGB4B2jMf7TGg2Oq9TqMMk4nzxnExnHnnc6zz1FrQjGQfJE5wMbTg7/wC+l6hGFKrJIggQRk+B9+ZmRvq9LoiZJBUR9MQM/AmNv/7oDf2oo1wZpPlvvGMiP2++dX67qmcTJ+ZFoBgjkDOfvPOkK1Aq1xAk8jfaARiMA4GdCAljP05H2yYBgRsRO++8ToGG9Tgbjk4EneBAGT4Gw/fTP9rLQZAO42HnMzJAI/SMbnSSwZLC1NyS0Rt53zv+4wRpylVoCIILYEk7SfBO2I8AAHE5Az9QikACZJz2k7kzII2APEbwMaV6zrqcAA/oQDG8kSYgnnElT+gOr6p2IjfP5hGYwTJU48jgHAAOlus6kndjEbDPEZ7cNBGMzJJntGgv1fVme0GDJ2YiNtjMAHOQNmmMQCjSBJlRH0zH9MyQI5+DvIIWq11WYIu2m0z4km0N9I88Hxr39pexVJwYAAKzG8RkMfp4iPM6Av8AaxIgSMZE5kDEyBO5jzwZGm+nIJwpB27vPJkiSM/GJwdgo/UiRtfgbADjO3byYgZ0z0zyJU522mVmMmNsHkeeRoL1+4G7fzJmIxmIMCOcZPGQVJ+nLZyScwRtkSSUMTHM/DB6rq1H13AGMgLj5mBmDv8AbEY0WhWAhhAmBAIJxzMkYP8AqN8ADUenKE3rAxzOfIxmZ2InI+2rJ1RuWxwDGxxAxgkmVWYJyNj+lq3qA2YSMRMCD9IEgZ8jkYEGcDvV8L2EiY7goEggnu2mMRgHiZ0DHU1GFstLAQAcxBBwJyRjB8RnTFXrJwCZABJBDHMD82AfgEb86Vp9HVx2gtjLTnMHn/uH7/uel0pDQbB5UE+dgLpn7kHP2gBVeoIYibkIKzAnJjMYGLjHiBJ3JqqMIMkAj7ZzxO+TxH9IE4SZwMnE/adpwByfjbOj1+xQqQSSCTcCRkDEfVweRnAJ2BbqemqM0hmgkAyCRMnBAB3+/jQKtCGgsankg4xne0SMkwSN5xp1+ncpaS4UbhTJP6ROBGJnbYbjNOqilgsuSbSwAx97JwOYnfGga6dqqriYm3m3YYyN4M7D751ldd0bWMy9r8kzkjgAEDffbMZAnV2ohlgSkZiSPneTdsfOf00inUVEkDuI+o9rRuBsSbciD8cQYA60nLDvDSs9oiQedhMgnO2D4ANytQEh4x8LAEHOPkyNt+TMJf2l4Bp3qWiW+mJwGy9u0nAHHjR6VZ7muZroliVjckz2kjacgD97tBqNBpgFhIPOTBkbSYypH3B8a9q3udOlVGBZWak0kA57l5DTHxHjO2vaCGUd0ie5/mJYgiGH+kZGoNOmRzkEAA+cAXbkSSBkbsZ50vTcWkBwVJBIwBknAzMyf3BMydWqRmImJyD4zMNOBPyc5OdB5+hRl7RC8Dfec8D6TtgbHHM0OkWDAkcTkfYgZnJOPJxwCe5iZGOZxg73bcgwJ2G+wlFxnwQJP+hgxtgYBjnOgIKGMxJByIziAcGI33+ckarafj9JI5JBnbIH6edeZ9u/bG42yMDcbHIE/PBmn1P/AHLv9o+Y4GSJ8wOcBHtytsbcRIOPOPB4GftJJQp2kQNhtEf1AEE2/wDwNQ+wkfO+Z+J5gbf56PSoAKIGROAI44KnH/JmJ0AXoAMTb3TG3yIGFj9PHI5kCckneYIOOefItI/+RqSCBtA524EwMxnuOwHOIzapMRztsJwP8O0weNvEyEpUiNpx58T4+208b6p/1EWbD7wZMgSMgb4EfOqh8ZEcQQYHwfmN/wBNUbmJxjkR8CPknY/56AHuQc7scxOY3gb+Of231ZEWRjb+sbARk7GNtjjVy5ORmeQZniMMT85nb76HX6nBtB7RvsBtJgkiJE4jJ20FRVntzbEESANz4wP0/wAzq71KYgjn7QTOYAXfzJEEHxGlKRDcwO6P0OxM75HiYGeNFgXQc/oY8wP2XgxyToIVidnAJBkb+WW0WnyeACdB6mvvEkjfOc/6Y4g88TqD6eJJkHGQckANmZBkQP3GcCAKp0LcACPIgQM/VB8D4z4gaADJvd+obiSck7AxBgnmRjDCm2pEjvycElpxiPqkwMkZ3Mk6codIVMs37zOJBAiBHdPO5n51aCtSoit7ftl3EVDEskRKA90SxY2gHsAmGJ0GQKZloHJIwCuSYOIGwOZExGADqsMnawIOJWANvvGTnJwQYnux0HQ+pPVeDQWoisQr1XptKiSHDjAJMEKMTERgMXqfRyFL1Ey5ksxwCTAAqSRMbSZMjmBoMGpT7SwRyQY2EbbZG+BuebpzOo6GqAWYhwZxGJOSAQD3EHmIwx3kjTX0qqFwEIEyfcUlIgZCy4MYgDBnIOs81WJZeJzgiT+4J5wARAG8iQr1PUFWLBTzAPBnkx5+wzHk6L6X1/uBhXpTtDriAYEcA4WQJPnbSy18QxZtzJkySJ+qIMLv8RmBl7puvNsqto2ae4CY5kQCfP2M6B2qgRe8BcHtBO3x+v8AwExpdAtTNNu4AwMEnG33xj5x5gfU1WqG1Ww0AlSREiJyTO4H2I++r02FEsVNRmEGbirSZMSRBaI8DB30FqvTJBAJDT3AmDjGTBJMfpnSi1xTafbMmYBLScrtcCQPvjv+MLL6kzsoYEk/BWR5/SAZhTEwZI1elUQSzu4nYEXcZggSf2jAyN9BqPV71IZgDk5mNpJaCABA8jBmJGvVmDCyFBEZDRMfEYAJmMb+c6zKNdYZ1ZlBJDGopUhgcjI3mTEC2RnMaOKisoNwUnY4jcgE5JgwNp2xO+gz/W2csVtPwRIOSxjGCd8RJI8AkKdJ0hqOiqXAdC2xHiSBaRFyyckEkSBGttaEqSStsmCeBjYRAJIO8cScQXF6NEUsoUfpk5BxnyD+snQZPpZdCb8KoIiQASDuYWSQQBgzgQBp5XuUTb3SZETB7pEc4MbDfPJZ6RvdJ+hVG8kCcECBn+nyODqalNFMoygc8Zx5GBkfO3GCCjU2VBaTIMTbdj6jgtzIH/jr2g9fUIABZY3htsztkr55nfwde0F+kkpu2V2yRG/nMSogbbyJjRfct2nHzHjgnxB/bcbURFCRkgjYZzjGPiMzkfeNWuAXJMEbwYAyJy2Buf1ECZgChyAInAz3fcYLcjG/n7aGvHacCCJt2EHJWIBxzjRHI/LUJifpuBUycGYgQNxvnQVUCAHJJA8ZHGYOYG/GPI0BGDAjJB+87gTxnMmPgyDII90zZklgceZ8cLvwDB4jbVgeVbJPDHMDkncExif24rSYR9RE/wCKDt+ayOByftOCF3q2zAO2SIkmTEwv2xP6eLLVgczG9mQAN+JJ+fH6kayQAWMH+WcztGP6fpOcESkSSVcnEgAEmYMEALnfjycnbQQ9TgEzJORtAO23cMf6aszQoErHyJAxHDAHaOORnI1FekVEMx5H92QJM/zKMxOPH7av7DQYJzn6RPk53njfjjQUDG6Co/rJOPy3TMH7zO+wI1TYWiNsAk8iPqzMnwJMaliV7e2YghlHG/OJPGP020K0iItIxwpEZEzdkbbftoPOt0m0QuSTdsYEGFOJ34GN+LdQoZcxHkXHPzE5n+o/XXjVJbZRHkA/553HjMc6Oyi2FAWRJtWRvjO2Rt5/caDMXpWjsjfAmTsZ2EHERtzAxr3TBrpZiDvAuOMzgKBOxj98a0GpsRgqc7Qw34nMj74xGNtTVUzBRQTiBJ/0kxAGfA84DO/tEsIF2N5zg52GfGcZEkRqz127VOJEgAKCcE7FZ53z9v5jD08TJUYggf8AABA+BEiBOBqtVCcsoELjJJYR4gnb7843GgHRptWqIoAadoIz8kYUZHO4gTiSz66yJV9lFrVGgUzYUSkSe6NwS0yZzsZCzAb9DVAWqNfeFITe7YTBhj/KZtOM8Qb9LQoKVCqXHYpVhThVfabqVKQZADODJUDDRAMendGyEqQtKoZID7kKdwWpgHjY5jcwdaVehVpQolhYkuE/h3mSwkuBABWBnyTkkZHo34fDVT2lMP7iqylFAxAOCFa0NAjkZzNuo6uqzkBXZKjNFtakrsSACPbYEm3wQQSSSVgkhzDdXSpVqgWFqMyspyQGYi5YabpVmYGTMZO5DPr3SMtOkzAK7B5imFUidwZIGTkQsiP0NT6IVa7UDTP8IG3ukqGu7BUBa4duAT+YycaB6vXWv1NrBh7bWFzANqAWl8BmZYbLC+MEEjQZ46clYCAJkExkAzDExJM5/wAhOCyelVYgsZNxtBaRnEflMSPEnnXqHSOiAsGAS0GLYxzIOOf2iIIkVR2qvNTLDAhRIGMW4jC+ftiVAS9XuWVO/cYInMScYkTiOTjEEDVJbMSFDCZ4EwGOxM7mRgTExqnWdMScX3XR9OJAz2xmROw/LM50XpejUMwLnuIUG0rAkEk4kjcbCcDf6QX6ISWlZBAzBHF0T/iDZORAxMxo0q8IDTBAGP8AFEgEKVG2eIkHcQNA6WjPZdGxKgYjaBsODjHztptumwA/3EdowRMEGDn+rEcg6C1PqEI2yYgFhiMgAnYARtIzseL1upZoRR25yCDODiLvP/MagBbVF7KSMW4zAwvB/wD1+ND6zotyrXuSe643c8gZjxjJGwA0AKtC4FQzoo3vJ4OLYBBwDsP321emyqFANRuDsckMAMA2k48/BydEXo2ksSLYkA/mxADAgQZ3P3yNtAr1vqIK2iTm3GcCcSII58foDVKqpLnKgZaNycEcEZgecgCdDPUFwGZWCxakkggE7rGCdpidU6zpvcCpTATYscLJwd+YOc8g7wdE6zACWyVxtjIP5WEZGMn9M6AtTpAoUgFpEGZGZ3zzvr2s5OjMd8MSTzgHEgD7zt5H6e0GzTp9gJnMDIIg4P8AKMTGZ8eMeibSQcGD27Du5KfVjfGODlteCmAtwHNu3Pj7CP2O86llEAzMCO0RGRGI8ydzvJ20FuoROyAbbRJ5kMZ5gLaEGABjg5YBZci1ojeQ2xj8wEc4+eCDLbUmgACRn6pIgGfqkZxjJMHQ/bYYyWAj+WCDP83333ncaChpHA2+4U5ysmTt9w3keDcHOImYxaSAQcfVvmJicHzia1AKBDAEDjcQo2MyR/X7SdACDgycQD2kA8kyZBnbGDzOgI6gKvjIElRvBmRmcR4zzhtV6hSTlf0kgmfgmNjtOJnc6DUpsCCZ+wYYOfG5/TcDaMFdW7RLfTgDEHugRGYkRGNhmDoJPSqRlYMkYGDMfmH5ZM41KpJwJLb4acHOdhycbZjVndZkqwUDYMI/MYLEfVnY+dVqyfoAtJ/MBtgwAQNyAYPiIMToLFc5PEwATGDGSDtOMnc7ZupUUD6RPObjEdxwogYB/poRuBJJAUZHaGxMD4I+dxG+mVuOyBtslQRgxM/p/XjQCAgz2qRGMwJJEgERMzuInnnV6lLA8WzIsG/cI7IaRnbYgfa1aoTBycRAHkifB33++2dS7hpMjPG0YmJunYgfoMCNB4OgEe4EMYEg+c/TmCIk788jXqFSmGhiCcTa2Z3nMETdx/28kjUq57RmTgxNrEg7QxnkftqWgzEjnmY2iC0HEcc7DbQVHTDLySxI/NttGCfMYA3I52D1nQNa25k4tInPkF5II+CDaRxlhUy2wzntgE4+Pvx4+QbFT5UEEyOQ0E7ACcnc/wCw0APQ6cuxM2MAG/mxcxGSp4iZ/QSBrV66oLYMhkk3e2rBSFPbLAEDFu84zIOoChVEABpyRGW8QE48Yzt/MNroqVzH8vcWBIKQLmYMGNMYCnjhRnGgt0P4i6YVf7LSSrLgEMELqwdZDe4C0AAmbiIg/GkaqzVanSKMyOfde3vRSSwprcwkyTcNwZ/NsPq/w2Fq3YtaASxS4JKLBe0OVAczDTI3lo036D0bUwqgBYQQO0RIkKFUgTDAn9Ti7QZ3U9EKfUI6E9xtaZMhbViYJIEjGSCSRBJBr+KOhcVy73MjD8wLhNwVuIICzLAELBLASBh31F7ixUtBucHYYRV7SNxIu4gH/tGqdbWvphWFsbMcleGXcEkSDAaTjfchydRWgG8RI4YDuONgBsOD9iROjMkd0DMCQvIwAcgxLbHbedgdKv8AhskC3qEt3lqVSccSlcgxG65E/A0IfhnqYC0a/TGIzfVR4UyNqTEGSMg/Ggy3BBJEXZI4+mMmdzMzIzGc6mj0pjuCiDJOJ4InxkedyZzk69P8P1qTQ5pNccFHqWmcwAV+obQYkeRoI6TqVkMDaTJIa6QAAMAkgnGw4zzoAUunmBgAbm+ASMCcx+85H66rYFJF8M07sIJ+RdjeM/poq9cpRILPnJksxBmAP9ft84FQpXEGIWeQQ0GY3XA2+f10Fq1MXQqyJHKw2+0kwDjjlSdo1K1ygAALXTM3AjuONsb7RzMcavReox3ZNpxMZGwVO4c58/OmquZLAXriTABxmO0Yn+nxoEkckAEHe6LTjjxjMbExtpVerCk3UxaxiYaSD/KzbjY4P5Y8Bb9RRqRdCYHaJAIyJMXDIknEzgRvq/Q1VP8AeMnZEBVUrgmNh3HDZgYyRwoBrdKocusgLBgAgz/KCA3J+fkHQOr6U2iEZVicRMHcwIkxIxxGBE63+qRCxMgkiRbCkc875/r4GlP7KalX68AEAY8cgmWziRPByYkMdmAgWO6nPaoEeMWn58YI+de0Q9Grm0KjFZHcRwcEFowQZ/331Gg16TyJK7wMtAxyBJB2/wCYmA/gZ2B7hG8nMZJkYBGdhgENPqJFo3UCADtEHPbncjEH4GvLUtwQ2ATL2gDeSc7SCP3IzoJqVWIFpxvIDLAJG63bwf8AmYlqkDMkYMwFBMySBscz+/mBpap1ogtg8RGFgGIJPwTAn55m9Pq7CR2ickMqsYgYkDiTwfMHGgJVA4VwTAu5GDAEGTidsAmOTJKtUlQO6OJ3H/bcp3MDMTsfzYo3VyxFx2zAtj5G1o+BnzoVRWBABg8bntBiQGI4MQPHzOgOQIBLITjfeRuSIzzH67xOpaipBtJZiCMsAmwAEZxz/wCP2GluoqGbWUgjkEYMAb5GDInMHHJGje3BCQPyhSSQDzMEYJneAT+saAjEqfqAOICxifsBH+GOJ5k2cORESAASc2jtOCY2AExcP0xKtQtAUqPqGZbJ8kEG2RbtvxxqyqwS1ZIBG3dMfJRiDcoxuMcwdBNWrAEktOSIO2fJ+nYSfON9FuGJtE8TJMYyIMkAD7j4BAAEJMSvyrYG4AEgiJE7SYmTyVXki6wQLizYuABPJYAsQccdoPA0DnulSciY/MDOAJ3kwJ+YMZ02jJBuNtNR3twqgRJLwJ3gEzOADDRmhrGXAWSFIIUGDmQDMif8/vIep9SqsgHUKwAyohUSdkAUrBgtMGnwMmNA96X1ors60KV1kNDkIxnBJJYZyPAOebRrUo+l1iQRTXEQFLVAGkgAGmjoBIAycE551y/SENWpirVFxHuVvfqqwumAEIhmIUgwBIByYJI+j/gv1GjWNU0gVglSpM4U4bcwDJj4B0GBU6ZqSO9VXVUGSpD8jETddvjG366QT1BHIWKtIvFrVEmk7SVgVEqAAyIgiZx/i1Pxh11GqawpFfeoVBJFRVNQWqXCJcC9qzMEKCBncDi6VANNEVC9RlQ0nDVGQkWv7b03NrKFzIUlSszCmA66rSLUgDgXZYC5YEEsDEeDIG4ODEaZ/DXqTUnioltGq6KhOLDVutSRvEJvJJLmOdY3oJCsyM94qMCChqPBi7Nyhr3hZGcgZacz1PplyiU9x1SKajALAIrMxaQWNQNNxkgDidB2p9ZV6nUJk+01NDn8pSnUMDj6m7vIA4nWXU9RJuCmAwcs0rAAa6VbhirAycBRuAZ1m9JRekvuGrcf7u8wA1rVEVrlGO5WcH8qR8nTvQdMXAiYU2D8pUFKjASEH0EWbYs4MkAunV5GBbcwGyracgbAsAuNzIQ8kwGr1OLQCSGWB5DLIyT/AIl8iNySNXp1AKfLm+qAoxMVKygwBcw7oOCe6BB3z6DKWYk3FUDLkfmIUcblSAACcq212Qf6GuyoRDEqYmFY+JbK84O+QTOj05Y3KD5GC4MRJGz7AiLcTH2zPTaT1qyqrKt8gA/TgXEiJwAGIwMDwdaFXoeop1Pa7KjEXlKbpUeI+s0msqRjEK0xE4yAvUHBpslZJEAkG+kJEESysIO+5j9NJ+ldctDK0CUiS1OqxKfmh0NQEGY7o2K92mqNaCQQABKxFpg8MkY3i0jH9BzfTepDpq7KjEUwwEFCVWQGAlZKfU0QT9jtoOzjp+okujFjIuylRTypqxfsVy5PEiDJzOp6D2gfqNJmJJKwymMBzLQS3KkhpmRonTVqZNwuTHApsLYAJxUgrDHtMxwIIua/tTNNMxmBEWqyvAxLmJBJABJ8A40GaoDEFRjIBuODPEjI/wAtpGpbryhh2gkQIAnyciD4H22jYrJT9ovdDlLwDMXFCQVnxAmNt8GRIK3WwV7woZHIaJUQ2130hjEXGMmfGgt1HqEWoCwUfyk9u5zCiRyczsMk6YWkL6YADjIUq1yyIBBWcMDAII87SdF/6AUValwDOsfEkSY4U54jGl+j6kK7BjCXS/czCSPrAAwZk8k9wjQNs6qSzNM7HBEeZByd/wBzvpfrrVBqKzQAL4b6SLe1vIzjY7xsCBVOsF5RQWGSebiwBHbyIzk/cDGs3pq4urEsrUyHZgY7gMKFuA7rhcCc/YaB/wBOQqtxJDfTFqT5m0sCBO33gYGvanrKjKbAskMdioBELkACBvEfA8a9oIFWxR22i2SDz8ZIiM4jmPIAa57ipUnJ2K8KyjBXBwo2/wAjB6soolTIFxJtNoJjcqRd3LHdMkwJIJD1Zb3ZCKCz/TeXVpglQQAQe4DbFpEHgL06vcGAIMXNLOSZYDgjb7HYj8oiGQSAVDQMwxUwAVBuEA9w2wD550FIuMqbY2lcYIGSMm2T8R3edEpUajggpYw7VUSDIJMkkQv1bYmF5GQt1NRZ7BdMm5iXM5G0DAzG208Zt0tIT9AtBETdvyAREMSVgCYY58a9V6cWkECZKiXBDXQD2yuBgFSNyBmQNRV6iDJMqTm6jTQ5J7QQWlBgCGgzMxA0C9aqxIvQtA2i4bARYx++doBjbJW6dBm8gkQRENBDd0gwRgLIAjPJxAlIDG2IiIgHAJALeBA44k6c6T041SzFqlgJ7xYoLBswbpcwIuAxJysaBVumXIubMEqBEGSMBdxkiSOBvKRbqUIEKzbnFxkQVAgHIHwMHOwJnXPotMfSrzdMrWqljvBiSCCScRvxvqf+gU1EW9SAYHaV22gfwhjYxPnxaQx6FVzMXhQSxkKqnAg3YJIbaQAeCOYavImVYyYmJiMROZOSJmcb60anpKyPbqdQBky9NKwmQT9JBmQDEiPCzq1P8PAr9a/LHpqhBG0MprH7nkziI0GMtT+ICCL3iMZknJAIIYETzIEnnTvTIxpVLCZOwRPcImGZ4We0UzcN5JgZU6iv6BUVDNenaSIBFZbpwB3U85bALYMbZOur9L9LRulKott5e9iFuqd0Fu4G25STBEC7mZAcD6P0zUEJY2NUZl95gDTFrMVuMBSCJYye5X3jb6b6L0nTdCtpZFqVyakAE3AQO1QJKgFZPknWBW/C3QUgC3tpUIYIwZbybZmAhLLMHbnjGs78T9XQ620VqQQ9ORDl2gzbckHo6kpKjuYCN/I0Gt+IqXTJVk2e31INRltYl2wmOCCWvIwbwOWnXJ/h1qntQ6G2mLxYEworErcGjZw7hskKG2IUDsOp9GbqloPRI6VqCsqBSjgdwgCF7QFWIYbORbIOsv1WgKVq+7TD5RoD08NLB4p5BVQ31FhgZntYMio4psrE1KudqiA5AIK2qxhvqXHJjIkHpX6daVdbkJIqQT3GLWDxMEx71Vc7AKDsBrkendYCUyjuFOEqiT9JXvQgAAhee0z51p0uurP7YrQ1OpIqsanaIR6daMoYCl8CRLkKZMgOwrqnuCmii5AjQBIi72xP/bKVSNsqokkxo/pqAdLfu1odjLKGdEv3jIzncZONfPfxR+OKr12CIFpvRpBQ6gmWAcvg2vdLJtsIgQwOj+C/xm9Wuy1gLahImW7QxaAJuxJUCCBF0iBdoHj0i0jfnsuYi3P0FqgOO4sahO8SPI1ieqKUTqHp5QoKgaTFRHdCpUHMWkkCRvEYGiVvUHdg9Ko3tOXRVZMOIZYRoJd1uK+2APpQnADOi3Wo5qUkqdidOAt8KnYJLyVhjCogbAybSvIdN6B6V1FXpmqUH9mo6KqEs+5cFiCQTdYtoYAj+I3iBkfh71brP7Qaoo/2l7lovWaWRFLKk3qBakLddBFvcd9Jeg/iSolNVpVXVqYCkK4YEEm25GBWcADBMRIOSdX/AOoWp9NUo0ko0hVvBKj24uUKzJazJnYFQADxgyCvXeqe49WtLCmzO+SghSxYTvmCBvMkCDoXR0R9XYJUCcFWLIAQaisq23BiGuKzdmLWNOgBeuqMwU0xcBaACQWKjOwwWEAj6SNta/QpaTlr0WZmCSxaCdoJZWn7DGI0FB0ZgG1kZVO1jCYJAHaJUw2PkZkZ0fQ/RXa12ZDucW4uGbSs2gwGgyJJmM6QNJwWenbAALK2CItgwMCFuOZw+8DXTejVwViyoogjutdAZylxYvTYH8pEDESNByXXdM3T1zfbCEFopgLDGECht7gYxvaRuLRXqajUjVYKGUCoChXDAteykRyswdhM5jT3496d2q01zBAZYAIkGHJJYFeCDBmTtB0n1bBwhsLFxFsDcG1hBU7Alu3eONwGd6zTIpItFmagX7UYMFS+T2ESyy2N4E8AECgaKyxsUQlYLRF0YnKgKczkKJA5Was/tFGct7dQABxaIFtxYEEimQwIlpMHcZ0XqelDXK1ekFCrDqxaFRi5YhU7gbiQecb40BjWBT3lYBqKBHHcfeTsMEHlbjBJEhuQBGbRBFU7HO4DWgXEi0cxAMCI8GRo9GlSpU4FS4PVKGQ1MdyQZuiIEMS0ztGq+n9EoKG5/cb3GuQgMpE2u+CSQUGIJ7yPB0DtGohNwlKYaoFL1ACw/h2lpAFxALQBswG4MzpH0xmqMQSDUa52csSXYlVYm7ciBHgcwQW9oNJqKBboVWlgrHAJABBZi0BVtNTi4qoPkWqBWaHKqQQbQwDJ2rcQQ1rGBMcRkYYaIiqEN1xuF+GAytNSGw0N/eEESAe4YiNVrdQCWUNP0sbXZCBLl8NlDDQRupYTgnQCq1klhTJJBBBIa0tHegY1MtxLZaSMmNGUKjZA7cdxYjBIMxAWQIgQAQQR2wAVOoLOJqG1YkAsachVJDGAR3TKm054JGvday3jvJPdsyklbS4YYFy5fiYAzlSABUYwsFrYEReDjtgoFyBI7pkSCZGdHo9LUJAW92MiLW+kkwzDIP1Aw0QQRkrq/pvor9U4tRxSgF6tjAMpEYZltLkW5BK7EiFOup6L0WB7dJDRpyDgNLD6iWLSWNxMZ4GwAADA6P0Pu/iEvbBtBIAJJ3fBaTwBPMiRHR0+lXBLE44aYgLhRG0cQfiZgEToAgiLRIwFkDmbiLSTP1T5HBAr1PXKiDIz9JYrTTYklBHf5mQMEyI0HqlomRYuBMMGODjsyBHg/pvqlXpaX5Yk724mQCGY7kjJgn5G+hD1CnUPfVpA4lQyGJPJFsE8CSZjTXt2oGUiBJmCvjFo3MnfefE4AY9JFX+6K02NskLAPkEwd8eYjS3SemV76lNPbd6ZAez6lLTBudKaOxIJi47fo0VepqU0rVmNtKkAbmYgnKqAMEMzE442OA2R+gp1fT0m6mtUX2bDVHeGFV6mEu7SRc73Eg7+ZgADq+mCE+4W9xGkgELEQcKFkbxJbGZ4B0/wn1H97SP87usAbEid5nLJH3Pggc/V6tqjkyAWYHBaNwci7fNx33MRtoHTe7RZDTKPUCtUZMysjtNQySQ1MxnPcoETOg671b3Ej2oAG8IRspgFkYYkxBxOdgDrGrrVNq02arcYqCpTRAAL7ipW0m43L+Zgpwck66TpGNZEqlQAyhlBXuUkEMDPiY4HnOBD0APriIbkCQW2kzOJMffOgB6WjioYMrLT3Ej6pGDMG4M0Ty/xK3/qHSUUaVe280nAYyQLHBTMd0XWfTkjGRjWx0VHuNog/TvP03QfpEkf78k6V/G3UsOmNJRJrk08ki0QWZwAQTBVcTEkTg5Dg6rFzdAPbdblhJRizht0CSCLVNtqZbAAB6uUgCktW22oWH8ObTDAe26Cr2G0ArHxkjXuooW0RctvcIqkoWje8sSLYErMEkntW5QxD1dS4KDbUHtyoLMLZak+VYKKjWgqLdyYnEOFPWOiDUEbtb2QyZsUlKZzn8wIIbuyZwBJOmfw16fQuqvWpJUIp0nVXIkMxmQp7QJYATMYUSTOmvSujPU0vYBILMAxAebGoUZgdoOQoiADdMRlrdCGY9S4E++icMWWXqe2pPuLYwQU5pri1UMgEHQaXpvR01q06tALTe6SqlKd4PaQqrFxmIAO8KQdZvW+1cVNIsQHVQCqssErCIRi6YOxkkkEggbvpXQACpeW9sIR3McCwiBLSHWDtYMAGCNcx1fSO0SzEhZctvf9OMTPyd7n3XJAXWqqhBURUdkAYITbu8BqagopYhSAozO47pD1tdUCfWqkwXuZXpsu6YChYI8tw0jK6cp9VeBaCopEE5ZlLU9rl9tgkStqi6FXcCJHTq00FrWOrhQbQ3cLc4c2sYhoVQTI5BOgx19TFKs3tM7UbQkuTJuRSzGHx3FyI8/YjY6X1F6gFUs9BGuRaircmS7WVJaVWb1BImC2RM6zPWvQLF9ym4ZSUkXEsC0xDQBUEjjIJzIkq5+GOqFM/wBnqEw9MlQYKsSCDGBeZDQAGkBhJOg6fpvUPbFNna6kZ/jUWNJqTT3hqIuV8s0pEGD2m1BrpfTLSLg6uSIvQLbUAItkJhWAIEYjAPEcFTrsKL+yQxYVAyH6A4ZDIOJYBacYiPgiNr8P9aBJTZyTaSeCwiARzg/f5nQH9f8AxHQaoKFUFXRyAVMGDx3UyRIAkMoyME7nOqpIVqdVXCyAwtNvabriqQWOTHbPiBpr8begBnTqAxFwCsAWF1qEg9nddCxB3CDIIzh9DVKBwzfw1YIzQWuckQDEK2BAEFjJEb6CSjMwksELMZuDBoiFNqiR277SV+bgiil4ZhUNGChVQCQSjhrSBie3GSSCYwRp7qfVaAjLHtvFpZFQgTe1ockAwSSYHbgjJV6z1EuwAekqvVqAFWLv3qSWcMggtLbBRBgedAp1vSoGKKpC02Sqxe6rUqGI7wYzLCYxHzjS/Ur3qabbWursjFvrAaIeLWDgwxjAz50axI/iJ07lllnq1wCiobrOw9quxOJ5gQYjWXVpKGCxNzp3cuPeU5JF2SLYI+pWaNxoC+tUESqFBZFVQt6ksWYw5Ha8RDjk7KONe0j663u1nqIysXafzAYVVJgqM4GTmBzk69oOjPVJ22ZqKLaQa5XJNwYK4qCCrzcCw2PaCI0EVEIkt7ZlQAb2/IRaVDACo0hu4QWCj7WrPSFxLPVSGFgZqg7cqtQdx9wFijFSDahMXMdVk0nAkrUhS9gKvcalo4RlbYdqnMZY7gdEIKBqhS8RLjBDKCSGJh/zntkFSDzo3ofV21RY1N7SjTVYle6S1tzuFa0iQHImnBWVJ0hXpCn3WzTbNwZ3Ushdla5Km/tmRJGSuyxotVi4DOO0uGCF4k2K6BQ1RnbC2jF2KeG7gwfQen9yoi+8ahqAmSH9sghjylWVItEgEg5iROtX2MCSSf8AvKkn9Yk7a+b+ndbXT+EnUVEAKghVWrTmaikgi6FYAVbQoP8AKohSHa3qNWpF3UtUQvKlchQ2BKItN0IQlZJGbu7+YOqTqKVaoadOslylltUSwKtDKZttafy7kD7HSvXdSemuf+y3uqyWZ3rEjAtULSJiFGJEQQLjg8StZGJlFIZhBAhlBebvcKgnLJm2TaZ1p+jer10C2uTKLgB65CkyCCzBfpPaEnYgiIUhqdN+OKbG09OhCk9iBJkwT2uV9sxdMgyRnYwzW9bpqCf7KnthlAItYsHHaQDSCLdAUAMe4qomcc/6tV98IlVFFoILT3FLbc1GINSkwcLISDcCI9qGSpOEhbEYSVcoXPtCzYMTailJX25KgDLEiQGv03rVRlYe6pBc9va6kXRcockRgiQDEEYgQL1D1Sq62F3ZVsayymqmPpgpDC0hSd+AAN9IdP1IDDuvOGusqEgdqfU1QqxACgmqBj2yQLF1RKKgXGSzFQl1NvbcywgKHV0kz9JKixsDJ0EVKvaXUXFBgGWJZpVadMe4J7yOcC4kRJ0iz0iRaKiVGqixnj+ILwCyuSFYe12xM5kSM6bWgC9Na1NjSMl1pFizzAFQs9S9y6NkEgKHkA98u1+t6NoCGktMQDcSSwMKFLM1qpk9vbAGBJNoF6b8cV6BtKU61IWqASlEicLa2BBIiGB33EZcof8AqbRqNSSp0rr7rAKb1I72VA2VBKwx7oAOYnOmuk/AnR1aalWYkRLpUaojRsIqX03CxyCMHA1NL/0r6S2KhqOQCCQ3tAiSALFkDEA+YJO+g6LqOtTplJfwYEG5iqM1oEEzajHHg7nXzr8S/ihesXBCqjsi+3UJqt3CQVVWFSk4CkEFchTsSB3HRfg2hSQUwHemrB0WrUd0RhsVWYweNvjS/q34K6esbrTRqHF/TkU5EyQ1MrY3m60sCNxA0HDnqZcKUdRcZBph/cyPclygqU7ZkFZuBaYmETkFDV9wBgs+5cjGiAxaxBCEsTf3iCA3bdkr0PWf+mte0qnUrVWVIvFSm0qgEkg1ATIXEqMAgrzldN+GaprGjXd6EFSHqOKgacSgJFOpBAeQxsiLZkkNj8HVSvSGpYO4MwJZQ5VGKqoEQArKSLjAEDA2y/Raq1TVSna7GpTjCNKxcSasfxGLvIuaRYncSYO513qnTUOgto1FK+yVFMkF3U0rSLoBFQt9RthJJKwVOnfwJ6C1Hp2evF71C/cpBQIGRWNyqRgM82gwx2zoF/xEtWitOnTCmnUHfhRVvLXqYqEhLSihGAZZuxcEU8e/qqqSBlty7qKgBuDgqqraV9sQDaDhjGGGmPXOterWrvbK3hrXgdpZVVUqWqvsVEVdjB9oEN9ZAUpFbKQ/iNPeIVlBgKxJApiJDCGYlFV5uhgwT1HqQD91hZFUKokmaiXlAZi4sZLd30GWAgaY6KupJFOolMNcRYXvqSIsAUrHcJAtVogtnBR6zp1AQsGIFOAoUL/dmozN7dRRYtMShYCFKvBnt0T3maoXYsajILqYqmkcqsgLNyyVSbgv0wLyqEhoKaRDpTUPcxQgRTxd7cAHLMptOREgZERpD0b0gq1WuTcUAo0yS8LUIW4910BCSoG9xZQZHbPTdSAwUUiMotlxdlUxUF67SFDyC4MljAknQqfRAHLI1gafbBL2hXQgKsk1GJ3ciO7tABtDW6D04U6qirIJlZKFFEFRIuILJAIyR9QOIEaX9kQViFtgKHuVhbkuGRmCAtBGLpP1bTrlD689jC0BXFhW73O36u0GHdVXMSDn6xbjp+p66ovtVsXWfQFa2qe027HBDmRBNsmMRoOl/EHQmp0VVBhgl6kxCskODmI2tO2D8nXz96z0lU07QGkrKqZFRgBAMq8FTviWPjXVUPXVTpTTaWZJpAANLKSUpqb1JLhRYxhgChyRnXJV+ocIrUqCk4khGSmwVR2YqsGXM9oBFomZOgt1FFyyFFSp7JMKCIkFSSqhi0bK1M5NpIM9gyuq9NvYmQ8ozZZJwwliUJXCqRg/ygH6iNCugVEuZKbLtRvdsKwIhabxSLMwIBN0mc6SqNWg1Dapqo4dPcFpa1gGqUx3E1AWeGjMkiLYB3qetdKIW0CiDdFN3QN25qSFINU1BLMwH8otGrUfTmqqxXpawdRb7jOpCgruRMG4sYeDHB30pR9OdqrVUoAgAFQz0wrER331HVHUEjEndQR5H1XpI90UikEKptNWnXBLQCQFJEnYLEiBMSLgv6f6ItViKikraCClRALpN031Abs5zuNgcD2hhekiaq1Aww3spRZAxLdop1F7ICg/+WwzPtBpdJ0Le5FlD21AM1ESKY7iZe0o7kjuZZkDtEABb9NWSs5arFRP4t4p+xSAANNiantoA5tuIEyTSIEhyoZDe5/9sDIdW/vGSilS0e6tQgAjYUgkMyiHFoNxOZR6tYVKV5XuJP8AfzUZrRBNsg/wyCIIm4TM6B7oOlJJ9tgFuyb1mTTJXsDMV72uMXQWmJXK3R1FAFSo9NFWSAWWJxUVQYUmmQygguT2qQMAn3VUKbVQGqAAgBVRXUJItVUY02cqWI3CGIYEb6YFcln9sgLTJiGSq6QFa+5qFybKxDXQC0osLaF+napcZT3GKswdG9wASveadKqxKyoyDMrJyqwSktzmVBMrZm1mWTKCXLTLPdAeIJuONKmpkiR2lhbUDVSIA3asuMr7hICiZgkSwH0HULZBcGiSS5CTShbqhlAApU0lJIF2DHbKnQOIVMXpAbIhhLASzN/EZHYxALRgHgfSSsO4sjhAbjaWUF1BJPuFiVchRbgGC2GMPpDp0BQKoWmMTb3yLqYZEQMzQjMGWCF47iRoVShc9gIlmAVSoqEFDVWH7ybQai2kQh7otAyD1apcLjmrULdyXKWuFx75FpKTJhTEj80BpbwqubAsxNoUlQisFtKMKgMgnk3KrEI2EaKgrbfTgbqwK3Ag4JK3spPZsTIMBSqsoaVNGcFbG/LZFSoO5adpBE3hVW22oe0oxE5XQaFCo9ylkuJJZSaQpVDazd0XsfdGYmTiIJeCv1FK0l0stuUVBDK3cGKlbhmXAXujDbwwZCdZ0yh6ioGUMJKLewqfSy0x2/l9xu1UgXAxfuDrak33VFImoQC9UuWUEkwrKqhsg4Ahj/K4AEodaVeELEC4ixKYOCDJFpLZlmtVQO3uI7DRK4NrXmoFzC3BjzlsOimVBQkQzErFzTZmYsA5VyJhlQCe5iXVyAclkIF4Nqi2Y1daJFRVjFxUwVq3li3dZVKOKg7pAM/VAUm4gUVPbC1KTtTYETBLYVRAFK4KQUOHLCYiTga8fWq6qKY6h6SqsmCiCSS5UAfxXNu5BqSxmXkXr9X07rTLf/dUyRMsXWmLxf7iQFVoJcm1+2FJaASompFixSvYq1QBJFOmCKjBJREY3KSQFIJ75ZUFgYNzoPxb1FF3NVw8lSQxpUiADawDWEmDYkOqGZN0ho0ek/HvcR1dIIADa6EPlfbkEXEx/Ep9y4M7QZPGVmUApBSojFVAWxWkWuxpibCaYX6bRmpM2sAZqzgl7KhAT3FdCopw7BWq02USLzPcTN0d8kkh9Aq9OlUjqKNRVYjFenY6BRKgujnK3B1lYIF2R3EB9ZZairR6v2ijEy2VpkhrQFLEtTqCSSAxY2kAnuVfmy1S1P6X3AVyzG5hTCkB7Nv4ZgdzMAoN5mS1f75vaRrxYtNgFRisCpTMr9YYlHwrMSKYUqIUB1f/ANOVZVqFVaRlmWnUZHVmUOBJpiOwrMmkwFqwwOFzeq67rCzpVq1pGGRlowWlQPqFSFaRASmVuZSCwqIStSpVKRv+lgrICsfwlYNBdmCIEgE9xCFVLAKy36VXpLX7qDUTgIBT9osxU07jSLfSEJYG0i676iWBCjpTXBlhMxY6hlLXv7jtaapAMyjqPpYM5i0FSm3uGxfcqlGUEkCH9yXJVlsIAqmWHtgljH57iu5pK38KmoRhUcBirIoX26YQK3vFQqsbiCe66WF2rVkaAio4ckmnTVSqA2gEvHcrX3KFAiG3Kk3gXqnNKgO1UlQ1wGRmpUEm0rNrDNhn3XncMFLlLOGdVenm211gQJV2VLVTtY2ksSSqG5iY91PUKoKrVVwAoRboAUHAUKyPU77mwO4qWAA+ktTrdwGo+xJPcGMPDwEY2qe9bsVJYqsZDyBuqZ2DBzDMwQMEVwZAEgKt47gUwF/90grmmoX9NVmJoCp2sygS1WXukmB3K7W/QGYgKLmhYb3p4lnQBqhkkUiy0VAUDvZEBcXtYSacsRIY2tGivWDrBb3YBU3WKRCiApIMUwvaUNNWlpKwSNA2QjXrUa26fcqIQ1quyF2ZXfDqVINy7NvUDSXy9OoopAyKbKCHAR1usplQQplu5QTYrCV2LQMvp/W6dSqP4bAysBQCCEMj3GpkkLak2ZIKsSTBOpal09hUkUw5BNrlioC3ANSYEFhgXlgGLQACdAyrhlkge0qM5bISIBLq0EubLiCLid5MPqh6oJcKgt7QCVChw1pa0MQuLCpFudiRBnQOmrmSzOoWpBBT20YyFlqirVYM6qCcA/WWaJUaaStURUUOVhXcgsCQyM7S4VnZ1M00AJfMQO3AAoUaTktSupnttJjOBTcqbvrYsCBIsBwd9DT00wAVcBuwBQGKmxMC0ue1xRumZ7uCQr1cGD/eGoXUIVRgQrEOlNxYVFoImXWWgjAllKFNqdebn99iKYCwVeXH8QMtR1Ze4ouAQSbiuToB9R6NTFGj7jKtUvU9wyKYaXAt9wFqS2wVglQAxncgW9Q6ao+KNS2kVBqV3Zqa1HIuQACWcKB2oAxa4lt5F+l6ceylNjSYAklwKZuhRVsDAhmpqHYt7ZbFMxZaJRp+l1BWNRQwFOrTZGsVGsgstRQDAT+HJVSMEZgQQtWND3CKdFeoKyofqGq0aKhYFtNEJdmMAl3ILG7EAR7SNLpKl3tslSoVBIWlE5Iue5wZUyuVgN2kAxOo0G0nqFN3DGbILs7K9UMzwV9tm7iVSmlKHIDqhJCy0Z3VkMbQpWEVlFRFhB7CoaR9wtef53wLwxtgHWv/ANCWoq97rAY9tgm9qoaSUJyFz5kzOID6n6KnTtTgtUlUqG8xLVOpdCT7dmLQMbYyDoFw43qKZR/ccwAqBagUEY2lbcCQEYXdpUUOyuiowuFl26mAwZSUYhkAqMIvkJMGTFvVKdSmtZlr1QUqWC0qkhUpWzYqxaHZREQIHGg1OtcVVpFgylckpTBbJbutUBt2GRyec6BxegEhUtBqi1iUR14SVFZR3MzF/cDKrgL9JYjUdMKqOPcd2dUCrlu65w7vaabKlKVYe4AAIU2zBOfTqAtTS1QG9psDIJIXB+AWA/xEcCL1vUGDmk3eoCP3s5JdkE1PqgN/EOwAMLIMaBxK4ckl2amtqB1pllUMbotdghQ3fymVV5ABkm6jrVkDtRLRajC+pcVWFQwFm1lBa0QConFwUfrjJaFw0REgiyo0GcxKLgEDAP1d2r9K5DKNw9VaZBAYAe2zAqGBsYWAdsAiZBnQR0Y7GVaayLWtUrULC2SIUEk9rMpMEGTKqCS3QogsGao5UzL/AN4HVla2LYetJJBNUOCVGQuGX6eobS05ejecAwQLsSMbATvAGZzqxrE1VB/NexI7Thke3tgFTcVzJtgAiBoGqtekpBBNxKiHFtQqGu77a3e0qIUqCckG0mUV65mkJUqMQDatjt3LDlLbQbBCkm6LQdptCgqhmrqUUikGeTLGpb22VCxNytdJ2MhciBpujWDOL1DL7SVLSWjBxTw0mlGLSTx4GgJWSkAtjqcsAZRkqBiwtJFOVB7SwHcqwBB+gNcowOOlwSuZKvgItq3BKYHtoQ59t4tF0kLqaJj2g3etZqFytt/GordFsH8oxJDRLXHS1dyhrBDb7DOqlQFuhWqXMFAUlmpqGgAMAARAWALSpG8hPcSRTU06RYg25wBeRi+mMwCJFzWg+foxUxUepmmxNOpS6lmkvLSana7Kjt3C3LQ0SG0brunFOhVqYawRa6qyvcqOS4tyZYj5G876N6T6clSrRosISuru8ADKyBasWCLQZtnJ8nQJOoZqJNyKC1jBT7Z7p7UWxLisUzbUZ2KRguCKtWUu1JQBMqBSbDVTclOwPYxZQSbpkErEzqvS+ouvVFJLKLzDMzFpouWDMWuN3tpOfyzuSTAdRXq0AihKbSD3MxJNIAlnYkEBjkROA1wxoNZfRGJeoECW0372p0rQQXqG+tWMO1hZfcCllKMJp2ur53UwrU2Q/wB5NU1GsBqVWIOCaxU070mRgGVBLgsXa/U+1R6cKsrUpmuVLVCt4oVnBPfLi6in1lsSNsax/Uuva2m5Cl6qvVLBVRlYq5hSgXslZtMiWJ3iA0+l9PQLTIag0mECIqWlHmb4u2p1KfulXMF5AIZglSanSWVdKTSe0LAa1hIlHItUhTbbkXZI+lr1DphcjAkNUYszfm7VNUKG3tuQYnAwIhYCvVMaNJpg+x1HUG0lVL0mVlBRSFKXSbSIFxiNBYdWGpzTWoq0gAypVsXuakCCfcAsIZVgFlMDYSWL1PSuiMoJEOEKs0QFJZh7o7RUKorESEM1IDEHSPp3W3OtMqIeoIYvVZklt1LVDm1FSTJKypkHWh09BWoI8AQZtAAQ+1VWmBbEAFVExBJ5GICtd6impIZze0lzKBqaw4Lsiq9MERnLQMpabhrXYPC3KAGghAd1UA3ysHsRJXDXfU2RqtTp0Xon6gLDuzIQrNTBX3ApDFGVnmAxvLSfjGk6nUNdUWQQ4vMgEg1KrK4EjZgoBHIwZGNA7SRjTQkhUa4iALVAVQ9RlBc7AkhV+m057gLW0iINyyZuVHqosQpQgm5wb9iJtdGOAxdkehI3UPRcs0hWLkguS3tgg4tg3nFu4U7jRfVulPT06ZSo/cwUg2j62DsQVUMpJVdiNhoFSxeAzE9xcSNzVKgsbXKgMdiRzBnJ1dzWUQtQsssbiaizcL7Wyzl0JYspAksCVaZLPUL7aUipMl4mSCPce1iCsQe1fvGZEjQfSuoepTeoXcMBWgh22Tp6tW3fYtSUH4J2JnQB6WuzFllgwgNaFQSSZMIl5WwoxhGInPI077QVArf3lRgAFKpkVBduPaqXNaLwpBLM3AVa1KVtJmUkFQ7rkm0qdhPEgHMkRggSCGrQtRWV3VnuLMHa4lVdpvm4SSZAMZMASdA5RR1UIoB7VAHfY0B7XJUlGpFyvaCVJi76bQPokFKqAlwoAUiqClK1VUo5Ak3ljY1oF9t0jYHQPUutqUWUo7EraoLG8j+NUUNLSS4GzGTxtjRPTutZ6lZAFVRenaqzCRb3sC2FNoEwABABE6AfuPWEVgpUpDkd5dgiEottUhVCqi/+2MQb5nVehjuprSCuGLCiwCMhII4rFqbWimSas/y4nJ69ZmzgWkqoCrAhSZErzc08QYiMaUQsahVmu+iCyo1tyNdbKwsgQYGQzTNxkLdN6jFT3PbVmKWw9zOQsKWZGUCnJTCkK0ZiDC+0XpehV6Qq1ArMSoj26SjNJG/IgJiSACYAJ5JJn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img-fotki.yandex.ru/get/9250/95797431.116/0_b1484_fc3fe40b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73504"/>
            <a:ext cx="3629661" cy="35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18/10706545.406/0_6729a_e40dc99a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8965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ic1.static.km.ru/sites/default/files/imagecache/620/illustrations/article/2013/7/31/phot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32139"/>
            <a:ext cx="3817268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bagnet.org/doc/images/c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214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3597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«Остановись и поклонись. Тут в июле 1941 года поднялись в последнюю атаку на врага бойцы отдельной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Коломийской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пограничной комендатуры. 500 пограничников и 150 их служебных собак полегли смертью храбрых в том бою. Они остались навсегда верными присяге, родной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земле».</a:t>
            </a:r>
            <a:endParaRPr lang="ru-RU" sz="28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cbs-sykt.ru/content/277/%D0%B2%D0%B5%D1%87%D0%BD%D1%8B%D0%B9%20%D0%BE%D0%B3%D0%BE%D0%BD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568951" cy="5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Глядя в вечный огонь – тихой скорби сиянье –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Ты послушай святую минуту молчанья.</a:t>
            </a:r>
          </a:p>
          <a:p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892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-108520" y="1304970"/>
            <a:ext cx="3807991" cy="936625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</a:p>
        </p:txBody>
      </p:sp>
      <p:pic>
        <p:nvPicPr>
          <p:cNvPr id="5125" name="Picture 5" descr="C:\Documents and Settings\Admin\Мои документы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31511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916832"/>
            <a:ext cx="5251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http://freeppt.ru/load/1-10-2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http://dopriz2010.narod.ru/dopriz/glawa1.html#p1_2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4669" y="2544491"/>
            <a:ext cx="43290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www.mtelegin.ru/history/pobedasssr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884717"/>
            <a:ext cx="352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kprf.ru/rus_soc/110010.html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44333"/>
            <a:ext cx="4495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http://vokrugknig.blogspot.ru/2013/01/l.html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9"/>
              </a:rPr>
              <a:t>http://www.theunknownwar.ru/velikaya_vojna_film_2_bitva_za_moskvu.html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161" y="4206337"/>
            <a:ext cx="4101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http://svpressa.ru/society/article/63910/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482364"/>
            <a:ext cx="338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http://pro-tank.ru/blog/688--122-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703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http://s30116489994.mirtesen.ru/blog/43091567513/SHturm-Berlina.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4669" y="5194147"/>
            <a:ext cx="320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http://news.nur.kz/286662.html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1478" y="5462163"/>
            <a:ext cx="290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http://waralbum.ru/122179/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9046" y="57605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http://donbass.ua/news/region/2011/06/26/po-sledu-gastello-poshli-13-donbassovcev.html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9635" y="6371059"/>
            <a:ext cx="436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http://arkdecross.livejournal.com/3255.html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dopriz2010.narod.ru/dopriz/b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388876"/>
            <a:ext cx="70008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899" y="188547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2461" y="5517232"/>
            <a:ext cx="6840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есстрашие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защитников Бреста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3" y="-419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899" y="5667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62463"/>
            <a:ext cx="781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900 дней блокадного Ленинграда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3.bp.blogspot.com/--vw1aKG1UjY/UQTCm1JO8VI/AAAAAAAAC-M/NjhYDL7vq3Q/s1600/%D0%92+%D0%B1%D0%BB%D0%BE%D0%BA%D0%B0%D0%B4%D0%BD%D0%BE%D0%BC+%D0%9B%D0%B5%D0%BD%D0%B8%D0%BD%D0%B3%D1%80%D0%B0%D0%B4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3568"/>
            <a:ext cx="7000875" cy="46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1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5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899" y="188547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1723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лятва </a:t>
            </a:r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панфиловцев: </a:t>
            </a:r>
          </a:p>
          <a:p>
            <a:pPr algn="ctr"/>
            <a:r>
              <a:rPr lang="ru-RU" sz="32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«Ни шагу назад, за нами Москва!»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heunknownwar.ru/assets/images/1272449889_t34-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5" y="1388876"/>
            <a:ext cx="6667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57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436" y="116632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17" y="530120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обытая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огнем и кровью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победа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под Сталинградом</a:t>
            </a:r>
          </a:p>
        </p:txBody>
      </p:sp>
      <p:pic>
        <p:nvPicPr>
          <p:cNvPr id="17410" name="Picture 2" descr="http://svpressa.ru/photo/63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5" y="1201576"/>
            <a:ext cx="6667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2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899" y="188547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1616" y="5719762"/>
            <a:ext cx="6682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одвиг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героев Курской дуги</a:t>
            </a:r>
          </a:p>
        </p:txBody>
      </p:sp>
      <p:pic>
        <p:nvPicPr>
          <p:cNvPr id="14338" name="Picture 2" descr="http://pro-tank.ru/images/stories/blog/su-122/su-122-17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7" y="1268760"/>
            <a:ext cx="711517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7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899" y="188547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733256"/>
            <a:ext cx="384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турм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Берлина</a:t>
            </a:r>
          </a:p>
        </p:txBody>
      </p:sp>
      <p:pic>
        <p:nvPicPr>
          <p:cNvPr id="15362" name="Picture 2" descr="http://mtdata.ru/u18/photo19D3/20343567521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8905"/>
            <a:ext cx="5715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4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s\9May\redandstars-sla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7014" y="0"/>
            <a:ext cx="574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Война- это…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856858"/>
            <a:ext cx="8315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яжелая </a:t>
            </a:r>
            <a:r>
              <a:rPr lang="ru-RU" sz="4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работа тружеников тыла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historic.ru/books/item/f00/s00/z0000169/pic/000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04456" cy="27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vppress.ru/photo/new/104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31" y="2446366"/>
            <a:ext cx="46672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70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nPobe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DenPobedy</Template>
  <TotalTime>3362</TotalTime>
  <Words>473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DenPobedy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9 Мая</dc:subject>
  <dc:creator>HOME</dc:creator>
  <dc:description>http://freeppt.ru - презентации по культуре и искусству. Шаблоны powerPoint.</dc:description>
  <cp:lastModifiedBy>AdminOVG</cp:lastModifiedBy>
  <cp:revision>35</cp:revision>
  <dcterms:created xsi:type="dcterms:W3CDTF">2014-05-03T17:05:31Z</dcterms:created>
  <dcterms:modified xsi:type="dcterms:W3CDTF">2017-05-28T10:34:31Z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000800240c0000000000010243100207f8000400038000</vt:lpwstr>
  </property>
</Properties>
</file>