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5" r:id="rId3"/>
    <p:sldId id="30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291" autoAdjust="0"/>
    <p:restoredTop sz="86323" autoAdjust="0"/>
  </p:normalViewPr>
  <p:slideViewPr>
    <p:cSldViewPr>
      <p:cViewPr>
        <p:scale>
          <a:sx n="100" d="100"/>
          <a:sy n="100" d="100"/>
        </p:scale>
        <p:origin x="-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c94e5_f3d8babf_XL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60648"/>
            <a:ext cx="4461069" cy="63165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fedotova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79512" y="6525344"/>
            <a:ext cx="864096" cy="193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Рисунок 3" descr="0_abc80_7a5dd7a1_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2735964" cy="64807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 descr="5_"/>
          <p:cNvPicPr>
            <a:picLocks noChangeAspect="1" noChangeArrowheads="1"/>
          </p:cNvPicPr>
          <p:nvPr/>
        </p:nvPicPr>
        <p:blipFill>
          <a:blip r:embed="rId2"/>
          <a:srcRect b="6552"/>
          <a:stretch>
            <a:fillRect/>
          </a:stretch>
        </p:blipFill>
        <p:spPr bwMode="auto">
          <a:xfrm>
            <a:off x="3071802" y="2431448"/>
            <a:ext cx="3201989" cy="430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Генерал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М.М.Шаймуратов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легендарный комдив,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лихой конник, человек,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слава о котором и его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Башкирской кавалерийской дивизии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разнеслась по всем фронтам во время войны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old disc\d\Мама Музей\музей 1\112 БКД календар к 65-летию победы\112ДИВИЗИЯ 027.jpg"/>
          <p:cNvPicPr>
            <a:picLocks noChangeAspect="1" noChangeArrowheads="1"/>
          </p:cNvPicPr>
          <p:nvPr/>
        </p:nvPicPr>
        <p:blipFill>
          <a:blip r:embed="rId2"/>
          <a:srcRect l="3788" t="5634" r="2764" b="2343"/>
          <a:stretch>
            <a:fillRect/>
          </a:stretch>
        </p:blipFill>
        <p:spPr bwMode="auto">
          <a:xfrm>
            <a:off x="357158" y="3071810"/>
            <a:ext cx="528641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D:\old disc\d\Мама Музей\музей 1\112 БКД календар к 65-летию победы\112ДИВИЗИЯ 023.jpg"/>
          <p:cNvPicPr>
            <a:picLocks noChangeAspect="1" noChangeArrowheads="1"/>
          </p:cNvPicPr>
          <p:nvPr/>
        </p:nvPicPr>
        <p:blipFill>
          <a:blip r:embed="rId3"/>
          <a:srcRect l="7088" t="4578" b="3869"/>
          <a:stretch>
            <a:fillRect/>
          </a:stretch>
        </p:blipFill>
        <p:spPr bwMode="auto">
          <a:xfrm>
            <a:off x="5286380" y="214290"/>
            <a:ext cx="358186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6643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11 апреля 1942 года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началась отправка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дивизии со станции Дема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на фронт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2992447" cy="450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14744" y="642918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генералу </a:t>
            </a:r>
            <a:r>
              <a:rPr lang="ru-RU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Шаймуратову</a:t>
            </a:r>
            <a:endParaRPr lang="ru-RU" sz="2800" b="1" kern="10" dirty="0" smtClean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п.Чернухино, Донецкая область.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4933960" cy="327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51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Эльвира</cp:lastModifiedBy>
  <cp:revision>129</cp:revision>
  <dcterms:created xsi:type="dcterms:W3CDTF">2015-03-23T11:20:03Z</dcterms:created>
  <dcterms:modified xsi:type="dcterms:W3CDTF">2017-05-28T17:23:00Z</dcterms:modified>
</cp:coreProperties>
</file>