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75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Борис Дрыжак Дедушкина пилотка.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00079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img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huge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ДЕНЬ  ПОБЕДЫ\Картины к презентации День Победы\А.П. Ткачев, С.П. Ткачев . Дорогами войны.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86741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home_2_5_pre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42918"/>
            <a:ext cx="51435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ДЕНЬ  ПОБЕДЫ\Картины к презентации День Победы\1304022324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9290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ДЕНЬ  ПОБЕДЫ\Картины к презентации День Победы\434d2f2de11248b_61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14340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BYTNikolaiYakovlevichUn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42942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49156_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original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500042"/>
            <a:ext cx="528641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9b99bfe88f87a263ef09921f44dcdad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ДЕНЬ  ПОБЕДЫ\Картины к презентации День Победы\395678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1350083432-0079117-www.nevsepic.com.u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1350083414-0078732-www.nevsepic.com.u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ДЕНЬ  ПОБЕДЫ\Картины к презентации День Победы\i8_1480-7_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3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1316544274_s.prisekin-parad-pobedy_www.nevsepic.com.u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99c5a19eeed20330e41dbf9348f3b0e5_fbd4ce12216127df0daddd8e7d2b1c2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86741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240653-64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16c9caf3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ДЕНЬ  ПОБЕДЫ\Картины к презентации День Победы\plak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35</cp:revision>
  <dcterms:modified xsi:type="dcterms:W3CDTF">2017-04-27T08:24:54Z</dcterms:modified>
</cp:coreProperties>
</file>