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44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93C68-208E-41FA-BE2C-AB0A71C34BC8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18368-ECCE-4D44-A83B-22AC20FF4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18368-ECCE-4D44-A83B-22AC20FF48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0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18368-ECCE-4D44-A83B-22AC20FF48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4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7F4-EA69-487C-AA69-0ED66F9D36D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D0CF-8AC5-4728-AC94-4530BD5BA1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7F4-EA69-487C-AA69-0ED66F9D36D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D0CF-8AC5-4728-AC94-4530BD5BA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7F4-EA69-487C-AA69-0ED66F9D36D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D0CF-8AC5-4728-AC94-4530BD5BA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7F4-EA69-487C-AA69-0ED66F9D36D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D0CF-8AC5-4728-AC94-4530BD5BA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7F4-EA69-487C-AA69-0ED66F9D36D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D0CF-8AC5-4728-AC94-4530BD5BA1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7F4-EA69-487C-AA69-0ED66F9D36D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D0CF-8AC5-4728-AC94-4530BD5BA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7F4-EA69-487C-AA69-0ED66F9D36D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D0CF-8AC5-4728-AC94-4530BD5BA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7F4-EA69-487C-AA69-0ED66F9D36D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D0CF-8AC5-4728-AC94-4530BD5BA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7F4-EA69-487C-AA69-0ED66F9D36D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D0CF-8AC5-4728-AC94-4530BD5BA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7F4-EA69-487C-AA69-0ED66F9D36D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D0CF-8AC5-4728-AC94-4530BD5BA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7F4-EA69-487C-AA69-0ED66F9D36D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06D0CF-8AC5-4728-AC94-4530BD5BA1B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7FE7F4-EA69-487C-AA69-0ED66F9D36D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06D0CF-8AC5-4728-AC94-4530BD5BA1B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656184"/>
          </a:xfrm>
        </p:spPr>
        <p:txBody>
          <a:bodyPr/>
          <a:lstStyle/>
          <a:p>
            <a:r>
              <a:rPr lang="ru-RU" sz="3200" dirty="0" smtClean="0"/>
              <a:t>Департамент Образования города Москвы</a:t>
            </a:r>
            <a:r>
              <a:rPr lang="en-US" sz="3200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ГБОУ Гимназии № 1590 имени</a:t>
            </a:r>
            <a:br>
              <a:rPr lang="ru-RU" sz="3200" dirty="0" smtClean="0"/>
            </a:br>
            <a:r>
              <a:rPr lang="ru-RU" sz="3200" dirty="0" smtClean="0"/>
              <a:t> Героя Советского Союза В</a:t>
            </a:r>
            <a:r>
              <a:rPr lang="en-US" sz="3200" dirty="0" smtClean="0"/>
              <a:t>.</a:t>
            </a:r>
            <a:r>
              <a:rPr lang="ru-RU" sz="3200" dirty="0" smtClean="0"/>
              <a:t>В</a:t>
            </a:r>
            <a:r>
              <a:rPr lang="en-US" sz="3200" dirty="0" smtClean="0"/>
              <a:t>.</a:t>
            </a:r>
            <a:r>
              <a:rPr lang="ru-RU" sz="3200" dirty="0" smtClean="0"/>
              <a:t>Колесника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41044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Проектная  работа  по теме 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        « Связь поколений»</a:t>
            </a:r>
          </a:p>
          <a:p>
            <a:endParaRPr lang="ru-RU" sz="2800" dirty="0" smtClean="0"/>
          </a:p>
          <a:p>
            <a:r>
              <a:rPr lang="ru-RU" dirty="0" smtClean="0"/>
              <a:t>Посвящается бойцам морской пехоты </a:t>
            </a:r>
          </a:p>
          <a:p>
            <a:r>
              <a:rPr lang="ru-RU" dirty="0" smtClean="0"/>
              <a:t>84-й отдельной морской</a:t>
            </a:r>
            <a:r>
              <a:rPr lang="ru-RU" sz="2400" dirty="0" smtClean="0"/>
              <a:t> стрелковой  </a:t>
            </a:r>
            <a:r>
              <a:rPr lang="ru-RU" dirty="0" smtClean="0"/>
              <a:t>бригаде</a:t>
            </a:r>
          </a:p>
          <a:p>
            <a:r>
              <a:rPr lang="ru-RU" dirty="0" smtClean="0"/>
              <a:t> и бойцам 6-й роте воздушно-десантных войск  Псковской дивизии</a:t>
            </a:r>
          </a:p>
          <a:p>
            <a:r>
              <a:rPr lang="ru-RU" sz="2400" dirty="0" smtClean="0"/>
              <a:t>Проект  выполнил учащийся  </a:t>
            </a:r>
            <a:r>
              <a:rPr lang="ru-RU" sz="2400" dirty="0" err="1" smtClean="0"/>
              <a:t>Бевза</a:t>
            </a:r>
            <a:r>
              <a:rPr lang="ru-RU" sz="2400" dirty="0" smtClean="0"/>
              <a:t> Григорий   7-Б</a:t>
            </a:r>
          </a:p>
          <a:p>
            <a:r>
              <a:rPr lang="ru-RU" sz="2400" dirty="0" smtClean="0"/>
              <a:t>Руководитель   Кожухова  Р.А.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954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год и снова война…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шестой роты псковских десантников в горной Чечне золотой строкой вписан  в историю современной Российской армии.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Боевики прорывались из Аргунского ущелья в долину к поселку Ведено и далее в Дагестан.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противником произошла на тех же высотках, где оборону держала 84-ая бригада.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они (боевики) вновь ринулись на нас, ребята выпустили свои последние патроны, но никто не отступал. Мы стояли до конца»…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потеряла своих верных сынов, настоящих солдат, защитников Отечества»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убит под Батутом, а мой друг в Ведено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Иисусу, воскреснуть нам уже не дано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скажите мне люди, в этот смертный мой час: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послал нас мальчишек умирать на Кавказ!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сорок первом мой дед уходил на войну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Советскую власть, за родную страну!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прости меня, мама, что себя не сберег.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лежит очень много у кавказских дорог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еще тебя , мама, об одном попрошу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народом судите, кто затеял войну!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3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15064" cy="308376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Сохранение памяти о прошлом  в настоящем </a:t>
            </a:r>
            <a:r>
              <a:rPr lang="ru-RU" sz="4000" dirty="0" smtClean="0"/>
              <a:t>: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боевого пути морских пехотинцев   – участников обороны на Кавказе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событий   второй Чеченской войны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8359080" cy="3008776"/>
          </a:xfrm>
        </p:spPr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ассказать  о подвиге, который совершили морские пехотинцы 84 –ой отдельной морской стрелковой бригады , в составе 227 дивизии, вступая в бой за земли нашей страны</a:t>
            </a:r>
          </a:p>
          <a:p>
            <a:r>
              <a:rPr lang="ru-RU" dirty="0" smtClean="0"/>
              <a:t>Рассказать о подвиге бойцов 6-ой роты воздушно-десантных войск в бою  за ту же самую землю с иностранными террористами.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85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 6-ой роты ВДВ                                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Крылатая пехота не вышла из огня…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 шестая рота Россию и меня.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Погибшая, бессмертной, ты стала наяву.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бою под Улус-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Кертом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в битве за  Москву!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Навеки виновата перед тобой страна,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русского солдата не сберегла она.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Прощай 6-ая рота, ушедшая в века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Бессмертная пехота небесного полка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96944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84-ая Отдельная Морская Стрелковая Бригада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Враги называли нас: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ерная туча!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называли нас: Гвардия флота!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мы назывались скромнее и лучше.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Точнее и проще: Морская пехота!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Нас в пехоту сражаться послали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Беззаветных морских сыновей,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Только мы бескозырки не сняли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И не сняли тельняшки своей…</a:t>
            </a:r>
          </a:p>
        </p:txBody>
      </p:sp>
    </p:spTree>
    <p:extLst>
      <p:ext uri="{BB962C8B-B14F-4D97-AF65-F5344CB8AC3E}">
        <p14:creationId xmlns:p14="http://schemas.microsoft.com/office/powerpoint/2010/main" val="16557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6085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осенних оборонительных боев за Москву,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ГосКомитет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обороны принял постановление о формировании 25-ти отдельных морских стрелковых бригад, которые должны были защищать Москву на северном-западном направлении. Пять этих бригад приняли участие в общем контрнаступлении советских войск в битве против немецко-фашистских захватчиков,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их числе была и 84-ая ОМСБ.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Формировалась в Ульяновской области из курсантов морских училищ,  моряков  Амурской и Каспийской флотилий  и моряков подводного флота.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нашей спиной Москва…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Огня горячее и тверже стали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Отважных бойцов сердца.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зову вождя мы под знамена встали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Разить ураганом свинца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дали Отчизне своей присягу,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Огнем подкрепим слова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 в наступленье! Назад ни шагу!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нашей спиной Москва!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0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636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 за Кавказ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подхода к Москве и участия в общем контрнаступлении в районе города Дмитрова,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84-ая бригада освободила от немецко-фашистских -захватчиков город Скопин Рязанской области.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Участвовала в тяжелых боях за город Клин, где среди морских пехотинцев появился призыв: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«Даешь Клин – за ним Берлин!»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1943 года была направлена за защиту Кавказа.  Вместе с другими частями советской армии освобождала города Моздок,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Малгобек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Гудермес, Аргун, Грозный, Ведено и село Эльхотово.  Встала на защиту нефти и газа, горных хребтов и глубоких ущелий.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94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Карта: Боевой путь 84-ой ОМСБ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49744"/>
            <a:ext cx="8895477" cy="49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3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боя 6-ой роты ВДВ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77699"/>
            <a:ext cx="8928992" cy="4847645"/>
          </a:xfrm>
        </p:spPr>
      </p:pic>
    </p:spTree>
    <p:extLst>
      <p:ext uri="{BB962C8B-B14F-4D97-AF65-F5344CB8AC3E}">
        <p14:creationId xmlns:p14="http://schemas.microsoft.com/office/powerpoint/2010/main" val="19860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3339</TotalTime>
  <Words>625</Words>
  <Application>Microsoft Office PowerPoint</Application>
  <PresentationFormat>Экран (4:3)</PresentationFormat>
  <Paragraphs>70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Департамент Образования города Москвы. ГБОУ Гимназии № 1590 имени  Героя Советского Союза В.В.Колесника.</vt:lpstr>
      <vt:lpstr>Цель работы:  Сохранение памяти о прошлом  в настоящем :   Задачи Исследование боевого пути морских пехотинцев   – участников обороны на Кавказе Исследование событий   второй Чеченской войны  </vt:lpstr>
      <vt:lpstr>Подвиг  6-ой роты ВДВ                                 </vt:lpstr>
      <vt:lpstr>84-ая Отдельная Морская Стрелковая Бригада</vt:lpstr>
      <vt:lpstr>Историческая справка:</vt:lpstr>
      <vt:lpstr>За нашей спиной Москва…</vt:lpstr>
      <vt:lpstr>Битва за Кавказ</vt:lpstr>
      <vt:lpstr>Карта: Боевой путь 84-ой ОМСБ </vt:lpstr>
      <vt:lpstr>Карта боя 6-ой роты ВДВ</vt:lpstr>
      <vt:lpstr>2000 год и снова война…</vt:lpstr>
      <vt:lpstr>«Россия потеряла своих верных сынов, настоящих солдат, защитников Отечества»                                                                  В.В.Путин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Северное окружное управление образования. ГБОУ Гимназии № 1590 имени Героя Советского Союза В.В.Колесника.</dc:title>
  <dc:creator>user</dc:creator>
  <cp:lastModifiedBy>user</cp:lastModifiedBy>
  <cp:revision>40</cp:revision>
  <dcterms:created xsi:type="dcterms:W3CDTF">2014-04-18T10:28:08Z</dcterms:created>
  <dcterms:modified xsi:type="dcterms:W3CDTF">2017-05-29T13:39:20Z</dcterms:modified>
</cp:coreProperties>
</file>