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1"/>
  </p:notesMasterIdLst>
  <p:sldIdLst>
    <p:sldId id="256" r:id="rId2"/>
    <p:sldId id="268" r:id="rId3"/>
    <p:sldId id="270" r:id="rId4"/>
    <p:sldId id="271" r:id="rId5"/>
    <p:sldId id="274" r:id="rId6"/>
    <p:sldId id="272" r:id="rId7"/>
    <p:sldId id="260" r:id="rId8"/>
    <p:sldId id="27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63909-04FD-4137-9A37-AF566CE078EC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394E9-3820-44EE-98D4-B6E681F1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1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394E9-3820-44EE-98D4-B6E681F1C0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6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70885E-343F-4AAF-A166-48A8E1CD7E6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1CEB0B-54AB-4ADA-9DE8-03376276842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6625"/>
                    </a14:imgEffect>
                    <a14:imgEffect>
                      <a14:saturation sat="115000"/>
                    </a14:imgEffect>
                    <a14:imgEffect>
                      <a14:brightnessContrast bright="-2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778" y="-744"/>
            <a:ext cx="8088229" cy="68580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359898"/>
            <a:ext cx="3960440" cy="1700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_AntiqueTradyTtlB&amp;W" pitchFamily="82" charset="-52"/>
              </a:rPr>
              <a:t>Бурденкова Мария Ильинична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652120" y="3140968"/>
            <a:ext cx="864097" cy="498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2"/>
          <a:stretch/>
        </p:blipFill>
        <p:spPr bwMode="auto">
          <a:xfrm>
            <a:off x="4644008" y="2276872"/>
            <a:ext cx="417528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37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175"/>
            <a:ext cx="8100392" cy="68580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274320"/>
            <a:ext cx="576064" cy="58336"/>
          </a:xfrm>
        </p:spPr>
        <p:txBody>
          <a:bodyPr>
            <a:noAutofit/>
          </a:bodyPr>
          <a:lstStyle/>
          <a:p>
            <a:pPr algn="ctr"/>
            <a:endParaRPr lang="ru-RU" sz="1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50949" y="260648"/>
            <a:ext cx="3657600" cy="50234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_AntiqueTradyTtlB&amp;W" pitchFamily="82" charset="-52"/>
              </a:rPr>
              <a:t>Мама </a:t>
            </a:r>
          </a:p>
          <a:p>
            <a:pPr algn="ctr"/>
            <a:r>
              <a:rPr lang="ru-RU" sz="2000" dirty="0" err="1">
                <a:solidFill>
                  <a:srgbClr val="0070C0"/>
                </a:solidFill>
                <a:latin typeface="a_AntiqueTradyTtlB&amp;W" pitchFamily="82" charset="-52"/>
              </a:rPr>
              <a:t>Кросталёва</a:t>
            </a:r>
            <a:r>
              <a:rPr lang="ru-RU" sz="2000" dirty="0">
                <a:solidFill>
                  <a:srgbClr val="0070C0"/>
                </a:solidFill>
                <a:latin typeface="a_AntiqueTradyTtlB&amp;W" pitchFamily="82" charset="-52"/>
              </a:rPr>
              <a:t>  Клавдия Васильевна</a:t>
            </a:r>
          </a:p>
          <a:p>
            <a:pPr marL="82296" indent="0" algn="ctr">
              <a:buNone/>
            </a:pP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76088" y="332656"/>
            <a:ext cx="3657600" cy="585478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_AntiqueTradyTtlB&amp;W" pitchFamily="82" charset="-52"/>
              </a:rPr>
              <a:t>Брат</a:t>
            </a:r>
            <a:r>
              <a:rPr lang="ru-RU" sz="2000" dirty="0">
                <a:solidFill>
                  <a:srgbClr val="C00000"/>
                </a:solidFill>
                <a:latin typeface="a_AntiqueTradyTtlB&amp;W" pitchFamily="82" charset="-52"/>
              </a:rPr>
              <a:t> </a:t>
            </a:r>
          </a:p>
          <a:p>
            <a:pPr marL="82296" indent="0" algn="ctr">
              <a:buFont typeface="Wingdings 2"/>
              <a:buNone/>
            </a:pPr>
            <a:r>
              <a:rPr lang="ru-RU" sz="2000" dirty="0">
                <a:solidFill>
                  <a:srgbClr val="0070C0"/>
                </a:solidFill>
                <a:latin typeface="a_AntiqueTradyTtlB&amp;W" pitchFamily="82" charset="-52"/>
              </a:rPr>
              <a:t>Бурденков Николай Ильич</a:t>
            </a:r>
          </a:p>
          <a:p>
            <a:pPr marL="82296" indent="0" algn="ctr">
              <a:buNone/>
            </a:pPr>
            <a:endParaRPr lang="ru-RU" sz="2000" dirty="0"/>
          </a:p>
        </p:txBody>
      </p:sp>
      <p:pic>
        <p:nvPicPr>
          <p:cNvPr id="1027" name="Picture 3" descr="C:\Users\Босс\Desktop\ветераны\Фото0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005078"/>
            <a:ext cx="3212671" cy="41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Босс\Desktop\ветераны\ScanImage1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977973"/>
            <a:ext cx="2592288" cy="414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0"/>
            <a:ext cx="8128251" cy="68580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_AntiqueTradyTtlB&amp;W" pitchFamily="82" charset="-52"/>
              </a:rPr>
              <a:t>Июнь 1941 года</a:t>
            </a:r>
            <a:br>
              <a:rPr lang="ru-RU" sz="2400" dirty="0" smtClean="0">
                <a:solidFill>
                  <a:srgbClr val="C00000"/>
                </a:solidFill>
                <a:latin typeface="a_AntiqueTradyTtlB&amp;W" pitchFamily="82" charset="-52"/>
              </a:rPr>
            </a:br>
            <a:r>
              <a:rPr lang="ru-RU" sz="2400" dirty="0" smtClean="0">
                <a:solidFill>
                  <a:srgbClr val="C00000"/>
                </a:solidFill>
                <a:latin typeface="a_AntiqueTradyTtlB&amp;W" pitchFamily="82" charset="-52"/>
              </a:rPr>
              <a:t> Перед началом войны</a:t>
            </a:r>
            <a:endParaRPr lang="ru-RU" sz="2400" dirty="0">
              <a:solidFill>
                <a:srgbClr val="C00000"/>
              </a:solidFill>
              <a:latin typeface="a_AntiqueTradyTtlB&amp;W" pitchFamily="8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07704" y="980728"/>
            <a:ext cx="6120680" cy="52676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_AntiqueTradyTtlB&amp;W" pitchFamily="82" charset="-52"/>
              </a:rPr>
              <a:t>г. Ленинград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_AntiqueTradyTtlB&amp;W" pitchFamily="82" charset="-52"/>
              </a:rPr>
              <a:t>С тётей</a:t>
            </a:r>
          </a:p>
          <a:p>
            <a:pPr algn="ctr"/>
            <a:endParaRPr lang="ru-RU" sz="2800" dirty="0"/>
          </a:p>
        </p:txBody>
      </p:sp>
      <p:pic>
        <p:nvPicPr>
          <p:cNvPr id="1026" name="Picture 2" descr="C:\Users\Босс\Desktop\ветераны\ScanImage1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057"/>
          <a:stretch/>
        </p:blipFill>
        <p:spPr bwMode="auto">
          <a:xfrm>
            <a:off x="3347864" y="1838525"/>
            <a:ext cx="3672408" cy="53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808" y="0"/>
            <a:ext cx="8172192" cy="689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C00000"/>
                </a:solidFill>
                <a:latin typeface="a_AntiqueTradyTtlB&amp;W" pitchFamily="82" charset="-52"/>
              </a:rPr>
              <a:t>Московская область, г. Тушино</a:t>
            </a:r>
            <a:br>
              <a:rPr lang="ru-RU" sz="2700" dirty="0" smtClean="0">
                <a:solidFill>
                  <a:srgbClr val="C00000"/>
                </a:solidFill>
                <a:latin typeface="a_AntiqueTradyTtlB&amp;W" pitchFamily="82" charset="-52"/>
              </a:rPr>
            </a:br>
            <a:r>
              <a:rPr lang="ru-RU" sz="2700" dirty="0" smtClean="0">
                <a:solidFill>
                  <a:srgbClr val="C00000"/>
                </a:solidFill>
                <a:latin typeface="a_AntiqueTradyTtlB&amp;W" pitchFamily="82" charset="-52"/>
              </a:rPr>
              <a:t>1943 год</a:t>
            </a:r>
            <a:br>
              <a:rPr lang="ru-RU" sz="2700" dirty="0" smtClean="0">
                <a:solidFill>
                  <a:srgbClr val="C00000"/>
                </a:solidFill>
                <a:latin typeface="a_AntiqueTradyTtlB&amp;W" pitchFamily="82" charset="-52"/>
              </a:rPr>
            </a:br>
            <a:r>
              <a:rPr lang="ru-RU" sz="2700" dirty="0" smtClean="0">
                <a:solidFill>
                  <a:srgbClr val="C00000"/>
                </a:solidFill>
                <a:latin typeface="a_AntiqueTradyTtlB&amp;W" pitchFamily="82" charset="-52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a_AntiqueTradyTtlB&amp;W" pitchFamily="82" charset="-52"/>
              </a:rPr>
            </a:br>
            <a:r>
              <a:rPr lang="ru-RU" sz="2700" dirty="0" smtClean="0">
                <a:solidFill>
                  <a:srgbClr val="0070C0"/>
                </a:solidFill>
                <a:latin typeface="a_AntiqueTradyTtlB&amp;W" pitchFamily="82" charset="-52"/>
              </a:rPr>
              <a:t>29-й полк связи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Босс\Desktop\ветераны\ScanImage1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7776864" cy="44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 rot="2054759">
            <a:off x="5967630" y="3067965"/>
            <a:ext cx="180020" cy="7920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244201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_AntiqueTradyTtlB&amp;W" pitchFamily="82" charset="-52"/>
              </a:rPr>
              <a:t>1944 год</a:t>
            </a:r>
            <a:br>
              <a:rPr lang="ru-RU" sz="3200" dirty="0" smtClean="0">
                <a:solidFill>
                  <a:srgbClr val="C00000"/>
                </a:solidFill>
                <a:latin typeface="a_AntiqueTradyTtlB&amp;W" pitchFamily="82" charset="-52"/>
              </a:rPr>
            </a:br>
            <a:r>
              <a:rPr lang="ru-RU" sz="2400" dirty="0" smtClean="0">
                <a:solidFill>
                  <a:srgbClr val="0070C0"/>
                </a:solidFill>
                <a:latin typeface="a_AntiqueTradyTtlB&amp;W" pitchFamily="82" charset="-52"/>
              </a:rPr>
              <a:t>с помощником командира взвода Кошкиной </a:t>
            </a:r>
            <a:r>
              <a:rPr lang="ru-RU" sz="2400" dirty="0">
                <a:solidFill>
                  <a:srgbClr val="0070C0"/>
                </a:solidFill>
                <a:latin typeface="a_AntiqueTradyTtlB&amp;W" pitchFamily="82" charset="-52"/>
              </a:rPr>
              <a:t>М</a:t>
            </a:r>
            <a:r>
              <a:rPr lang="ru-RU" sz="2400" dirty="0" smtClean="0">
                <a:solidFill>
                  <a:srgbClr val="0070C0"/>
                </a:solidFill>
                <a:latin typeface="a_AntiqueTradyTtlB&amp;W" pitchFamily="82" charset="-52"/>
              </a:rPr>
              <a:t>арией</a:t>
            </a:r>
            <a:br>
              <a:rPr lang="ru-RU" sz="2400" dirty="0" smtClean="0">
                <a:solidFill>
                  <a:srgbClr val="0070C0"/>
                </a:solidFill>
                <a:latin typeface="a_AntiqueTradyTtlB&amp;W" pitchFamily="82" charset="-52"/>
              </a:rPr>
            </a:br>
            <a:endParaRPr lang="ru-RU" sz="2400" dirty="0">
              <a:solidFill>
                <a:srgbClr val="0070C0"/>
              </a:solidFill>
              <a:latin typeface="a_AntiqueTradyTtlB&amp;W" pitchFamily="82" charset="-52"/>
            </a:endParaRPr>
          </a:p>
        </p:txBody>
      </p:sp>
      <p:pic>
        <p:nvPicPr>
          <p:cNvPr id="3075" name="Picture 3" descr="C:\Users\Босс\Desktop\ветераны\ScanImage0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100" y="1317620"/>
            <a:ext cx="7375046" cy="53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51" y="-191148"/>
            <a:ext cx="8352928" cy="704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a_AntiqueTradyTtlB&amp;W" pitchFamily="82" charset="-52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_AntiqueTradyTtlB&amp;W" pitchFamily="82" charset="-52"/>
              </a:rPr>
            </a:br>
            <a:r>
              <a:rPr lang="ru-RU" sz="3200" dirty="0" smtClean="0">
                <a:solidFill>
                  <a:srgbClr val="C00000"/>
                </a:solidFill>
                <a:latin typeface="a_AntiqueTradyTtlB&amp;W" pitchFamily="82" charset="-52"/>
              </a:rPr>
              <a:t>4 ноября 1945 года</a:t>
            </a:r>
            <a:br>
              <a:rPr lang="ru-RU" sz="3200" dirty="0" smtClean="0">
                <a:solidFill>
                  <a:srgbClr val="C00000"/>
                </a:solidFill>
                <a:latin typeface="a_AntiqueTradyTtlB&amp;W" pitchFamily="82" charset="-52"/>
              </a:rPr>
            </a:br>
            <a:r>
              <a:rPr lang="ru-RU" sz="3200" dirty="0" smtClean="0">
                <a:solidFill>
                  <a:srgbClr val="0070C0"/>
                </a:solidFill>
                <a:latin typeface="a_AntiqueTradyTtlB&amp;W" pitchFamily="82" charset="-52"/>
              </a:rPr>
              <a:t>День демобилизации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Users\Босс\Desktop\ветераны\Фото0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865" y="1700808"/>
            <a:ext cx="768436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 rot="1019496">
            <a:off x="4331316" y="2730815"/>
            <a:ext cx="121158" cy="9784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448" y="0"/>
            <a:ext cx="8102600" cy="68580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320"/>
            <a:ext cx="3209560" cy="293865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_AntiqueTradyTtlB&amp;W" pitchFamily="82" charset="-52"/>
              </a:rPr>
              <a:t>Поздравления от школьников</a:t>
            </a:r>
            <a:endParaRPr lang="ru-RU" sz="2400" dirty="0">
              <a:solidFill>
                <a:srgbClr val="C00000"/>
              </a:solidFill>
              <a:latin typeface="a_AntiqueTradyTtlB&amp;W" pitchFamily="82" charset="-52"/>
            </a:endParaRPr>
          </a:p>
        </p:txBody>
      </p:sp>
      <p:pic>
        <p:nvPicPr>
          <p:cNvPr id="5122" name="Picture 2" descr="D:\Мои документы\Мои рисунки\Фото\Керамика,Лагерь2,На даче\IMG_57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6" y="188639"/>
            <a:ext cx="4248472" cy="318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Мои рисунки\Фото\Керамика,Лагерь2,На даче\IMG_5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3429000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92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_AntiqueTradyTtlB&amp;W" pitchFamily="82" charset="-52"/>
              </a:rPr>
              <a:t>Женщины-ветераны</a:t>
            </a:r>
            <a:br>
              <a:rPr lang="ru-RU" dirty="0">
                <a:solidFill>
                  <a:srgbClr val="C00000"/>
                </a:solidFill>
                <a:latin typeface="a_AntiqueTradyTtlB&amp;W" pitchFamily="82" charset="-52"/>
              </a:rPr>
            </a:br>
            <a:endParaRPr lang="ru-RU" dirty="0">
              <a:solidFill>
                <a:srgbClr val="C00000"/>
              </a:solidFill>
              <a:latin typeface="a_AntiqueTradyTtlB&amp;W" pitchFamily="82" charset="-52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7128792" cy="546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4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813276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064384" cy="20025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_AntiqueTradyTtlB&amp;W" pitchFamily="82" charset="-52"/>
              </a:rPr>
              <a:t>Вручение медали к</a:t>
            </a:r>
            <a:br>
              <a:rPr lang="ru-RU" sz="2000" dirty="0" smtClean="0">
                <a:solidFill>
                  <a:srgbClr val="C00000"/>
                </a:solidFill>
                <a:latin typeface="a_AntiqueTradyTtlB&amp;W" pitchFamily="82" charset="-52"/>
              </a:rPr>
            </a:br>
            <a:r>
              <a:rPr lang="ru-RU" sz="2000" dirty="0" smtClean="0">
                <a:solidFill>
                  <a:srgbClr val="C00000"/>
                </a:solidFill>
                <a:latin typeface="a_AntiqueTradyTtlB&amp;W" pitchFamily="82" charset="-52"/>
              </a:rPr>
              <a:t> 65-летию Победы </a:t>
            </a:r>
            <a:br>
              <a:rPr lang="ru-RU" sz="2000" dirty="0" smtClean="0">
                <a:solidFill>
                  <a:srgbClr val="C00000"/>
                </a:solidFill>
                <a:latin typeface="a_AntiqueTradyTtlB&amp;W" pitchFamily="82" charset="-52"/>
              </a:rPr>
            </a:br>
            <a:r>
              <a:rPr lang="ru-RU" sz="2000" dirty="0" smtClean="0">
                <a:solidFill>
                  <a:srgbClr val="C00000"/>
                </a:solidFill>
                <a:latin typeface="a_AntiqueTradyTtlB&amp;W" pitchFamily="82" charset="-52"/>
              </a:rPr>
              <a:t>в Великой Отечественной войне</a:t>
            </a:r>
            <a:endParaRPr lang="ru-RU" sz="2000" dirty="0">
              <a:solidFill>
                <a:srgbClr val="C00000"/>
              </a:solidFill>
              <a:latin typeface="a_AntiqueTradyTtlB&amp;W" pitchFamily="82" charset="-52"/>
            </a:endParaRPr>
          </a:p>
        </p:txBody>
      </p:sp>
      <p:pic>
        <p:nvPicPr>
          <p:cNvPr id="4098" name="Picture 2" descr="D:\Мои документы\Мои рисунки\Фото\ветераны,огонёк,б.Клава,стены\IMG_26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188640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593506" y="5445224"/>
            <a:ext cx="3340181" cy="936104"/>
          </a:xfrm>
        </p:spPr>
        <p:txBody>
          <a:bodyPr/>
          <a:lstStyle/>
          <a:p>
            <a:pPr marL="82296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Женская юность в огне\интервью с бурденковой\DSCN14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487316"/>
            <a:ext cx="3792924" cy="284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352</TotalTime>
  <Words>35</Words>
  <Application>Microsoft Office PowerPoint</Application>
  <PresentationFormat>Экран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Бурденкова Мария Ильинична</vt:lpstr>
      <vt:lpstr>Презентация PowerPoint</vt:lpstr>
      <vt:lpstr>Июнь 1941 года  Перед началом войны</vt:lpstr>
      <vt:lpstr>Московская область, г. Тушино 1943 год  29-й полк связи </vt:lpstr>
      <vt:lpstr>1944 год с помощником командира взвода Кошкиной Марией </vt:lpstr>
      <vt:lpstr> 4 ноября 1945 года День демобилизации </vt:lpstr>
      <vt:lpstr>Поздравления от школьников</vt:lpstr>
      <vt:lpstr>Женщины-ветераны </vt:lpstr>
      <vt:lpstr>Вручение медали к  65-летию Победы  в Великой Отечественной войне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Андрей</cp:lastModifiedBy>
  <cp:revision>34</cp:revision>
  <dcterms:created xsi:type="dcterms:W3CDTF">2012-04-18T18:44:42Z</dcterms:created>
  <dcterms:modified xsi:type="dcterms:W3CDTF">2017-05-29T16:29:49Z</dcterms:modified>
</cp:coreProperties>
</file>