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6B7BEAF-1888-47A9-9543-F7409BBA31C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24CC93-190A-48F3-AAE8-9E832A406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museum.ru/imgB.asp?7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Ситуация изменилась после встречи губернатора А. Тулеева с художником и скульптором Э. Неизвестным, монументальные произведения которого установлены не только в России, но и в 10 странах мира. Скульптор выразил согласие создать монумент памяти и скорби о погибших в забоях шахтерах и даже отказался от предложенного гонорара.</a:t>
            </a:r>
            <a:endParaRPr lang="ru-RU" dirty="0"/>
          </a:p>
        </p:txBody>
      </p:sp>
      <p:pic>
        <p:nvPicPr>
          <p:cNvPr id="22530" name="Picture 2" descr="http://www.redhill-kemerovo.ru/pictures/2B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dhill-kemerovo.ru/pictures/1B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8625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857232"/>
            <a:ext cx="3643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желанию автора монумент был установлен на Красной горке.</a:t>
            </a:r>
          </a:p>
          <a:p>
            <a:r>
              <a:rPr lang="ru-RU" dirty="0" smtClean="0"/>
              <a:t>В 2004 г. постановлением Администрации Кемеровской области монумент признан архитектурно-историческим символом Кемеровской области.</a:t>
            </a:r>
          </a:p>
          <a:p>
            <a:r>
              <a:rPr lang="ru-RU" dirty="0" smtClean="0"/>
              <a:t>В настоящее время монумент «Память шахтерам Кузбасса» включен в список памятников монументального искусства регионального значения.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714356"/>
            <a:ext cx="3048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/>
              <a:t>Красная горка</a:t>
            </a:r>
            <a:endParaRPr lang="ru-RU" sz="3200" dirty="0"/>
          </a:p>
        </p:txBody>
      </p:sp>
      <p:pic>
        <p:nvPicPr>
          <p:cNvPr id="24578" name="Picture 2" descr="http://www.redhill-kemerovo.ru/pictures/2b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268289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643050"/>
            <a:ext cx="4071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Красная горка – место открытия Кузнецкого каменноугольного бассейна.</a:t>
            </a:r>
          </a:p>
          <a:p>
            <a:r>
              <a:rPr lang="ru-RU" dirty="0" smtClean="0"/>
              <a:t>Здесь, в 1721 году, рудознатец Михайло Волков обнаружил выход мощного угольного пласта: «Волков заявлял по Томи в 7 верстах от </a:t>
            </a:r>
            <a:r>
              <a:rPr lang="ru-RU" dirty="0" err="1" smtClean="0"/>
              <a:t>Верхо-Томского</a:t>
            </a:r>
            <a:r>
              <a:rPr lang="ru-RU" dirty="0" smtClean="0"/>
              <a:t> острога горелую гору от 20 сажень высотою». С открытия М. Волкова началась история освоения Кузбасса.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edhill-kemerovo.ru/pictures/1B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643734" cy="4503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72074"/>
            <a:ext cx="8715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Красная горка является ценнейшим природно-историческим и геологическим памятником Кузбасса, в складках которого запечатлен весь многомиллионный процесс формирования угольных пластов.</a:t>
            </a:r>
          </a:p>
          <a:p>
            <a:r>
              <a:rPr lang="ru-RU" dirty="0" smtClean="0"/>
              <a:t>Красная горка включена в список исторических памятников регионального значения.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643446"/>
            <a:ext cx="7358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Местонахождение музея предопределило главную тематику его экспозиций и выставок: история Кемеровского рудника и города Кемерово. Наряду с экскурсиями в помещении музея, проводятся экскурсии по территории Красной горки с показом историко-архитектурных памятников.</a:t>
            </a:r>
            <a:endParaRPr lang="ru-RU" dirty="0"/>
          </a:p>
        </p:txBody>
      </p:sp>
      <p:pic>
        <p:nvPicPr>
          <p:cNvPr id="26626" name="Picture 2" descr="http://www.redhill-kemerovo.ru/fotoalbom/1155_20100503100644_010055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5936457" cy="395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seum.ru/imgB.asp?7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619789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Музей-заповедник «Красная Горка» создан в 1991 году в городе Кемерово на территории бывшего угольного рудника. Район Красной горки представляет собой музей под открытым небом: здесь, на крутом берегу Томи сохранился уникальный комплекс памятников горнопромышленного и историко-культурного наследия, находящихся в своей естественной ландшафтной среде.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useum.ru/imgB.asp?7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54"/>
            <a:ext cx="6381794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04" y="214290"/>
            <a:ext cx="8858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Памятники составляют единый сюжетно-тематический комплекс, связанный с развитием угольной промышленности Кузбасса. Каждый из этапов этого развития оставил свой след в виде недвижимых памятников. Самым древним из них является Горелая гора – место открытия Кузнецкого каменноугольного бассейна в 1721 году. Сохранилось устье одной из первых штолен Кемеровского рудника, открытого в 1907 году.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useum.ru/imgB.asp?49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619789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Старейшими в городе архитектурными сооружениями являются постройки Акционерного общества </a:t>
            </a:r>
            <a:r>
              <a:rPr lang="ru-RU" dirty="0" err="1" smtClean="0"/>
              <a:t>Копикуз</a:t>
            </a:r>
            <a:r>
              <a:rPr lang="ru-RU" dirty="0" smtClean="0"/>
              <a:t>, действовавшего в 1912-19 годах. Жилые дома и гражданские постройки остались от уникальной международной промышленной организации Автономной индустриальной колонии «Кузбасс» (АИК «Кузбасс»), действовавшей на территории Кузбасса в 1922-27 годах. В это время на руднике работали люди более 30 национальностей из разных стран мира.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hill-kemerovo.ru/pictures/7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96307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Скульптурная композиция «Святая великомученица Варвара»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edhill-kemerovo.ru/pictures/5_resiz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878"/>
            <a:ext cx="6762829" cy="50721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9144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Скульптурная композиция «Святая великомученица Варвара - покровительница шахтерского труда» была установлена на территории Красной горки в  дни празднования 100-летия Кемеровского рудника в 2007 г. Ее авторами являются московские скульпторы Мокроусов Владимир Петрович и Лушников Михаил </a:t>
            </a:r>
            <a:r>
              <a:rPr lang="ru-RU" dirty="0" err="1" smtClean="0"/>
              <a:t>Орестович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edhill-kemerovo.ru/pictures/3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714776" cy="3714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1431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время открытия скульптурная композиция была освящена Епископом Кемеровским и Новокузнецким Аристархом.</a:t>
            </a:r>
          </a:p>
          <a:p>
            <a:r>
              <a:rPr lang="ru-RU" dirty="0" smtClean="0"/>
              <a:t>В настоящее время скульптурная композиция «Святая </a:t>
            </a:r>
            <a:r>
              <a:rPr lang="ru-RU" dirty="0" err="1" smtClean="0"/>
              <a:t>вмч</a:t>
            </a:r>
            <a:r>
              <a:rPr lang="ru-RU" dirty="0" smtClean="0"/>
              <a:t>. Варвара» включена в список памятников монументального искусства регионального значения.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dhill-kemerovo.ru/pictures/3B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7150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28638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Монумент «Память шахтерам Кузбасса»</a:t>
            </a:r>
            <a:r>
              <a:rPr lang="ru-RU" b="1" dirty="0" smtClean="0"/>
              <a:t> </a:t>
            </a:r>
            <a:r>
              <a:rPr lang="ru-RU" dirty="0" smtClean="0"/>
              <a:t>скульптора  Эрнста Неизвестного.</a:t>
            </a:r>
          </a:p>
          <a:p>
            <a:r>
              <a:rPr lang="ru-RU" dirty="0" smtClean="0"/>
              <a:t>Памятник был открыт 28 августа 2003 года в День шахтеров, на Красной горке. В торжествах участвовал, прибывший из Нью-Йорка, автор. 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Монумент </a:t>
            </a:r>
            <a:r>
              <a:rPr lang="ru-RU" sz="2400" u="sng" dirty="0" smtClean="0"/>
              <a:t>«</a:t>
            </a:r>
            <a:r>
              <a:rPr lang="ru-RU" sz="2400" b="1" u="sng" dirty="0" smtClean="0"/>
              <a:t>Память шахтерам Кузбасса</a:t>
            </a:r>
            <a:r>
              <a:rPr lang="ru-RU" sz="2400" u="sng" dirty="0" smtClean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29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Идея создания в Кузбассе памятника, посвященного величию и значимости шахтерского труда, существовала давно. В 1969 г. Советом Министров РСФСР было принято решение о сооружении монумента «Шахтерская слава» в городе Кемерово.</a:t>
            </a:r>
          </a:p>
          <a:p>
            <a:r>
              <a:rPr lang="ru-RU" dirty="0" smtClean="0"/>
              <a:t>Но реализовать эту идею долго не удавалось.</a:t>
            </a:r>
            <a:endParaRPr lang="ru-RU" dirty="0"/>
          </a:p>
        </p:txBody>
      </p:sp>
      <p:pic>
        <p:nvPicPr>
          <p:cNvPr id="21506" name="Picture 2" descr="http://www.redhill-kemerovo.ru/pictures/1(9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4000528" cy="400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</TotalTime>
  <Words>366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school</cp:lastModifiedBy>
  <cp:revision>11</cp:revision>
  <dcterms:created xsi:type="dcterms:W3CDTF">2017-04-04T04:54:56Z</dcterms:created>
  <dcterms:modified xsi:type="dcterms:W3CDTF">2017-04-06T04:34:41Z</dcterms:modified>
</cp:coreProperties>
</file>