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81" r:id="rId3"/>
    <p:sldId id="284" r:id="rId4"/>
    <p:sldId id="287" r:id="rId5"/>
    <p:sldId id="283" r:id="rId6"/>
    <p:sldId id="260" r:id="rId7"/>
    <p:sldId id="285" r:id="rId8"/>
    <p:sldId id="263" r:id="rId9"/>
    <p:sldId id="266" r:id="rId10"/>
    <p:sldId id="272" r:id="rId11"/>
    <p:sldId id="264" r:id="rId12"/>
    <p:sldId id="265" r:id="rId13"/>
    <p:sldId id="259" r:id="rId14"/>
    <p:sldId id="258" r:id="rId15"/>
    <p:sldId id="256" r:id="rId16"/>
    <p:sldId id="257" r:id="rId17"/>
    <p:sldId id="261" r:id="rId18"/>
    <p:sldId id="262" r:id="rId19"/>
    <p:sldId id="267" r:id="rId20"/>
    <p:sldId id="268" r:id="rId21"/>
    <p:sldId id="271" r:id="rId22"/>
    <p:sldId id="273" r:id="rId23"/>
    <p:sldId id="286" r:id="rId24"/>
    <p:sldId id="274" r:id="rId25"/>
    <p:sldId id="278" r:id="rId26"/>
    <p:sldId id="279" r:id="rId27"/>
    <p:sldId id="28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802B7-FD19-4051-9AEE-D5129620A822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D96-4438-4691-8CC7-4C52C3B14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802B7-FD19-4051-9AEE-D5129620A822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D96-4438-4691-8CC7-4C52C3B14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802B7-FD19-4051-9AEE-D5129620A822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D96-4438-4691-8CC7-4C52C3B14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802B7-FD19-4051-9AEE-D5129620A822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D96-4438-4691-8CC7-4C52C3B14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802B7-FD19-4051-9AEE-D5129620A822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D96-4438-4691-8CC7-4C52C3B14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802B7-FD19-4051-9AEE-D5129620A822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D96-4438-4691-8CC7-4C52C3B14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802B7-FD19-4051-9AEE-D5129620A822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D96-4438-4691-8CC7-4C52C3B14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802B7-FD19-4051-9AEE-D5129620A822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D96-4438-4691-8CC7-4C52C3B14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802B7-FD19-4051-9AEE-D5129620A822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D96-4438-4691-8CC7-4C52C3B14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802B7-FD19-4051-9AEE-D5129620A822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D96-4438-4691-8CC7-4C52C3B14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802B7-FD19-4051-9AEE-D5129620A822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D96-4438-4691-8CC7-4C52C3B14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9802B7-FD19-4051-9AEE-D5129620A822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F8D96-4438-4691-8CC7-4C52C3B14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yandex.ru/clck/jsredir?from=yandex.ru;images/search;images;;&amp;text=&amp;etext=1429.H2OFOZ87xTma5Fa5QMnZbDmzmwrE57G_UvV7hB0iCcew28Acat-JXgl2dwP8M_VLjP9RQIg3F46k5kwy8aIt2g.b60c74c174c66ddc4e30929869162b92aec24a14&amp;uuid=&amp;state=tid_Wvm4RM28ca_MiO4Ne9osTPtpHS9wicjEF5X7fRziVPIHCd9FyQ,,&amp;data=UlNrNmk5WktYejR0eWJFYk1Ldmtxbk5ZcWMxSldmRWpnQWtfUjNKbnp0ZmxBTmxOU01aZVBUdndLVENnV21Bbm5OVUF3cGRFbG1wS25xaERHanFjM05QZXlTYm43WnhhOFZRY3p0UjdJeTVyRGJOUTVfZWJBYVQtbGRIUkxKckgtSW1yb01BdTVtZi16Q0xsVGlWcmlUNXFDbVNYclZ4TkJFU3ZpS2t0RFFJVV95cl9RRE1NV0EsLA,,&amp;sign=3a978fd2fc61cb782edfe6293fa99626&amp;keyno=0&amp;b64e=2&amp;l10n=ru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yandex.ru/clck/jsredir?from=yandex.ru;images/search;images;;&amp;text=&amp;etext=1429.9d84pglo4yUTH6zQDHGlo_C62qLQVPcjEnWuTOurRTWrPccFbd2AwhZ42CnMbHwIgRWbj0sxtm2yHlhxRFrrBQ.ebcedd09942b4debe1df7a03e00b36bcff374308&amp;uuid=&amp;state=tid_Wvm4RM28ca_MiO4Ne9osTPtpHS9wicjEF5X7fRziVPIHCd9FyQ,,&amp;data=UlNrNmk5WktYejY4cHFySjRXSWhXTkxxbVFNbEJ3bEtIMUhsSWRNU2NkZVA4ZVhwakg5cFIwNTU4dVdiaUdJdGYzWUdVQ2o0VkVCeHRpRGd3bVZrSXR2cnZNRWJrWlRFNVNPdHN3RDU2bS0xMl9OYzlzb19HU1RPblZfbzV5NjJlSFc4NXoxMzJGUWE0bWF4TE4zMGptUXdJbkxyVG5NNU1zLVdZd09JVk01M0pfX0hvWTB6OG16U1JDZksxN1lEX1lGQi1KXzg0M01UWjZGazNrRnB4WjhLWEE5YmtxbjBoS1c3WWZNTnFLd1N1ajZyc2p4d21KcnlIb1p3WHI0dw,,&amp;sign=34941e677451e9de205bf57ad7ff9953&amp;keyno=0&amp;b64e=2&amp;l10n=ru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войная волна 3"/>
          <p:cNvSpPr/>
          <p:nvPr/>
        </p:nvSpPr>
        <p:spPr>
          <a:xfrm>
            <a:off x="899592" y="1196752"/>
            <a:ext cx="7488832" cy="3888432"/>
          </a:xfrm>
          <a:prstGeom prst="double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Матюхина Татьяна Николаевна, МБОУ Титовская СОШ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х. Титов, пер. Пионерский,36, Семикаракорский р-н, Ростовская обл.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7624" y="2204864"/>
            <a:ext cx="67687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Памяти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«Здесь за колючкою детство потеряно»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50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fs00.infourok.ru/images/doc/242/229942/2/img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ds02.infourok.ru/uploads/ex/0bde/00048c35-78c7bc59/img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https://fs00.infourok.ru/images/doc/299/298745/img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dancewow.ru/uploads/thumbs/2/3/7/237b6d877070c9630015d4b0c5309ca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8599018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im0-tub-ru.yandex.net/i?id=b432bb6240953863f969027354c700be&amp;n=33&amp;h=215&amp;w=3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04"/>
            <a:ext cx="8708122" cy="6000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ayni.info/wp-content/uploads/2015/01/pribaltika-okkupacija-golovnogo-mozga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00042"/>
            <a:ext cx="8741413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molodguard.ru/images4/newphoto42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3" y="214290"/>
            <a:ext cx="8870993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sknews.ru/files/images/rubriki/2016/08/23/71982v41425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144000" cy="5181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://s018.radikal.ru/i524/1202/e9/2a89214070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1"/>
            <a:ext cx="9144000" cy="65967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dezinfo.net/images4/image/02.2013/dachau/dachau_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9156694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pic.rutube.ru/video/15/f0/15f047068f2274fb6d9d6cf8b7df30b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9144000" cy="5327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://www.blog.sololaki.ru/wp-content/uploads/2310208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871" y="642918"/>
            <a:ext cx="9149871" cy="514353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85786" y="0"/>
            <a:ext cx="80125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  <a:hlinkClick r:id="rId3"/>
              </a:rPr>
              <a:t>Кладбище в Саласпилсе: где стонет земля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4387" y="5929330"/>
            <a:ext cx="88896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Братское захоронение узников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Саласпилса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urokiistorii.ru/sites/all/files/image/mogila_materi_s_rebenkom_v_salaspils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1874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s://ribalych.ru/wp-content/uploads/2014/01/35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48" name="Picture 4" descr="https://ribalych.ru/wp-content/uploads/2014/01/35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82930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4282" y="5780782"/>
            <a:ext cx="86439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Концлагерь в Саласпилсе - место, пропитанное детской кровью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sputniknewslv.com/images/443/23/44323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9144000" cy="513620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42976" y="5643578"/>
            <a:ext cx="72866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Мемориальный комплекс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Саласпилс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За этими воротами стонет земля.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i069.radikal.ru/1210/12/bb24659f9b58.jpg"/>
          <p:cNvPicPr>
            <a:picLocks noChangeAspect="1" noChangeArrowheads="1"/>
          </p:cNvPicPr>
          <p:nvPr/>
        </p:nvPicPr>
        <p:blipFill>
          <a:blip r:embed="rId2"/>
          <a:srcRect l="14718" t="17857" r="10350" b="16071"/>
          <a:stretch>
            <a:fillRect/>
          </a:stretch>
        </p:blipFill>
        <p:spPr bwMode="auto">
          <a:xfrm>
            <a:off x="4572000" y="928670"/>
            <a:ext cx="4324895" cy="285752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0"/>
            <a:ext cx="85725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Разбитый православный крест с надписью «Светлая память мученикам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Саласпилса»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4" name="Picture 4" descr="http://www.ctv.by/sites/default/files/LAtviya-Vandal-080512-4_0.jpg"/>
          <p:cNvPicPr>
            <a:picLocks noChangeAspect="1" noChangeArrowheads="1"/>
          </p:cNvPicPr>
          <p:nvPr/>
        </p:nvPicPr>
        <p:blipFill>
          <a:blip r:embed="rId3"/>
          <a:srcRect l="11321" t="20755" r="9434" b="9433"/>
          <a:stretch>
            <a:fillRect/>
          </a:stretch>
        </p:blipFill>
        <p:spPr bwMode="auto">
          <a:xfrm>
            <a:off x="4572000" y="3786190"/>
            <a:ext cx="4324895" cy="2857520"/>
          </a:xfrm>
          <a:prstGeom prst="rect">
            <a:avLst/>
          </a:prstGeom>
          <a:noFill/>
        </p:spPr>
      </p:pic>
      <p:pic>
        <p:nvPicPr>
          <p:cNvPr id="30726" name="Picture 6" descr="http://rusinform.ru/uploads/posts/2012-09/1348120070_6dc7addb8a11-450x6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928670"/>
            <a:ext cx="428625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img.vz.ru/upimg/m88/m887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0"/>
            <a:ext cx="7143800" cy="554835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5643578"/>
            <a:ext cx="87154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подножия фигуры узника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Саласпилса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mtdata.ru/u23/photoC63C/20991048607-0/origina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1077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00.infourok.ru/images/doc/229/53575/2/img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s2.dmcdn.net/TnFIN/x240-ur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4"/>
            <a:ext cx="9144000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i.ytimg.com/vi/uPoswxBLp9E/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5357818" cy="3013773"/>
          </a:xfrm>
          <a:prstGeom prst="rect">
            <a:avLst/>
          </a:prstGeom>
          <a:noFill/>
        </p:spPr>
      </p:pic>
      <p:pic>
        <p:nvPicPr>
          <p:cNvPr id="33796" name="Picture 4" descr="http://cdn.fishki.net/upload/post/2016/05/09/1945545/714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3045198"/>
            <a:ext cx="5286380" cy="38128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img.youtube.com/vi/zifWtgUgTDY/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ds02.infourok.ru/uploads/ex/0f21/000650b0-acbe7955/4/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im0-tub-ru.yandex.net/i?id=00019c4e13306023ae59bf32bba81625&amp;n=33&amp;h=215&amp;w=2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462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foto.delfi.lv/show_display.php?id=2785102&amp;mode=0&amp;salt=7lrBq7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8649685" cy="621510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28728" y="6334780"/>
            <a:ext cx="6401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Вход в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лагерь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Саласпилс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октябрь 1944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i018.radikal.ru/1011/28/bc8b8af5eea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1015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90</Words>
  <Application>Microsoft Office PowerPoint</Application>
  <PresentationFormat>Экран (4:3)</PresentationFormat>
  <Paragraphs>11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DNS</dc:creator>
  <cp:lastModifiedBy>Оператор</cp:lastModifiedBy>
  <cp:revision>17</cp:revision>
  <dcterms:created xsi:type="dcterms:W3CDTF">2017-05-22T13:44:48Z</dcterms:created>
  <dcterms:modified xsi:type="dcterms:W3CDTF">2017-05-30T05:49:27Z</dcterms:modified>
</cp:coreProperties>
</file>