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9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55620-EA75-4D28-8654-6E44BAFB1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183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E82DA-4E08-4EF2-B875-3D6878D78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9524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375D-EE25-4D00-B16E-849B55338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8111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712A6-2439-4DC9-9872-039B64F81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9732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53BC-9721-44B1-B7BF-79E24E6BD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4906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E445-C783-41CF-AE23-AF147A1C1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994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1D93-F015-442C-857D-090FABDE8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6784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1888-566E-4669-B07D-D4BD9C8BF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8317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F54D4-7E45-465F-986F-B4A7D7D07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579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EC5D-ECC3-43F7-A47F-1E68999ED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457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D2DEC-D860-4A7F-9C00-38622BE0E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2831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D1A093C-40CD-4718-B609-BC5731469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6" name="Picture 4" descr="1430814461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"/>
          <a:stretch/>
        </p:blipFill>
        <p:spPr bwMode="auto">
          <a:xfrm>
            <a:off x="323850" y="533399"/>
            <a:ext cx="8569325" cy="599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188" y="620713"/>
            <a:ext cx="32400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Лицей №138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4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88"/>
            <a:ext cx="9439275" cy="822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img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4" descr="pesni_o_vojne_na_bezimjannoj_vis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 descr="doplata-k-pensii-v-2015-2016-godu-detyam-vojny-v-mosk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838" y="-381000"/>
            <a:ext cx="11877676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 descr="433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947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2" name="Picture 4" descr="82cbe186a8333d1df9ad12979694cd75cd5d04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6" name="Picture 4" descr="d8a18a2caaa34e620ee774f0e8127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60" name="Picture 4" descr="army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>
            <a:fillRect/>
          </a:stretch>
        </p:blipFill>
        <p:spPr bwMode="auto">
          <a:xfrm>
            <a:off x="-508000" y="-26988"/>
            <a:ext cx="9663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 descr="majskij_v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4" descr="vals_frontov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099" name="Picture 4" descr="str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-26988"/>
            <a:ext cx="95583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4" descr="1459458679_883138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6" name="Picture 4" descr="8c6ca99aba8594e0c5c799359b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22563" y="-242888"/>
            <a:ext cx="14206538" cy="71008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4" name="Picture 4" descr="448115_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3889" r="2084" b="4445"/>
          <a:stretch>
            <a:fillRect/>
          </a:stretch>
        </p:blipFill>
        <p:spPr bwMode="auto">
          <a:xfrm>
            <a:off x="171450" y="266700"/>
            <a:ext cx="87820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4" descr="166396_2015020809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350"/>
            <a:ext cx="85725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4" descr="vtorayagimnaziya_katasonovanton_6v_shiroka_strana_moya_rodn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 descr="gimn_velikoj_otechestvennoj_vojni_vstavaj_strana_ogromn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 descr="10839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Великая-Отечественная-война-в-Русской-Живопи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2800_1352407732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288</TotalTime>
  <Words>3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Verdana</vt:lpstr>
      <vt:lpstr>Arial</vt:lpstr>
      <vt:lpstr>Wingdings</vt:lpstr>
      <vt:lpstr>Calibri</vt:lpstr>
      <vt:lpstr>Глобус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Music</dc:creator>
  <cp:lastModifiedBy>Music</cp:lastModifiedBy>
  <cp:revision>40</cp:revision>
  <dcterms:created xsi:type="dcterms:W3CDTF">2016-05-08T11:00:46Z</dcterms:created>
  <dcterms:modified xsi:type="dcterms:W3CDTF">2017-05-30T10:16:52Z</dcterms:modified>
</cp:coreProperties>
</file>