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3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2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7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3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3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5B5F-4048-4349-83BD-BCAAE3C8883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FF21-E5AA-48CA-888E-F0DAFEE59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3200" y="0"/>
            <a:ext cx="7200800" cy="14261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24 октября 2016 года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Урок в музее «О чем писала газета «Вечерняя Москва» осенью 1941 года»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E:\DCIM\428MSDCF\DSC018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3179" t="7132" r="9067"/>
          <a:stretch>
            <a:fillRect/>
          </a:stretch>
        </p:blipFill>
        <p:spPr bwMode="auto">
          <a:xfrm>
            <a:off x="6372200" y="3573016"/>
            <a:ext cx="2456118" cy="2524894"/>
          </a:xfrm>
          <a:prstGeom prst="rect">
            <a:avLst/>
          </a:prstGeom>
          <a:noFill/>
        </p:spPr>
      </p:pic>
      <p:pic>
        <p:nvPicPr>
          <p:cNvPr id="1027" name="Picture 3" descr="E:\DCIM\428MSDCF\DSC01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594" t="4761" r="32350"/>
          <a:stretch>
            <a:fillRect/>
          </a:stretch>
        </p:blipFill>
        <p:spPr bwMode="auto">
          <a:xfrm>
            <a:off x="323528" y="3573016"/>
            <a:ext cx="2304256" cy="288476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1639615"/>
            <a:ext cx="7128792" cy="181588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Газета «Вечерняя Москва» подготовила уникальный исторический проект: комплект репринтных номеров газет «Вечерняя Москва» и «Красноармейская правда» 1941-1945х годов, специально собранных как посвящение 70-летию разгрома немецко-фашистских войск под Москвой.</a:t>
            </a:r>
            <a:r>
              <a:rPr lang="ru-RU" sz="1400" dirty="0" smtClean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Весь комплект – это настоящий учебник отечественной истории, который писали непосредственные участники событий тех лет.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</a:t>
            </a:r>
            <a:r>
              <a:rPr lang="ru-RU" sz="1400" b="1" u="sng" dirty="0" smtClean="0"/>
              <a:t>Главная цель музейного уро</a:t>
            </a:r>
            <a:r>
              <a:rPr lang="ru-RU" sz="1400" dirty="0" smtClean="0"/>
              <a:t>ка – приобретение новых знаний по истории Московской  битвы через знакомство с текстом газеты  «Вечерняя Москва» выпуска 1941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C:\Users\Vladislav\Desktop\post-10223-1296512913,2693_thum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28192" cy="220890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E:\DCIM\428MSDCF\DSC01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73016"/>
            <a:ext cx="1836204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1800" y="6165304"/>
            <a:ext cx="5472608" cy="64633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Учитель истории - </a:t>
            </a:r>
            <a:r>
              <a:rPr lang="ru-RU" dirty="0" err="1" smtClean="0"/>
              <a:t>Семшова</a:t>
            </a:r>
            <a:r>
              <a:rPr lang="ru-RU" dirty="0" smtClean="0"/>
              <a:t> Галина Владимировна</a:t>
            </a:r>
          </a:p>
          <a:p>
            <a:pPr algn="ctr"/>
            <a:r>
              <a:rPr lang="ru-RU" dirty="0" smtClean="0"/>
              <a:t>Учащиеся 10 класса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6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0527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Урок в музее «О чем писала газета «Вечерняя Москва» осенью 1941 года»</a:t>
            </a:r>
            <a:endParaRPr lang="ru-RU" sz="2800" dirty="0"/>
          </a:p>
        </p:txBody>
      </p:sp>
      <p:pic>
        <p:nvPicPr>
          <p:cNvPr id="3074" name="Picture 2" descr="E:\DCIM\428MSDCF\DSC018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17260"/>
            <a:ext cx="1333547" cy="17780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E:\DCIM\428MSDCF\DSC01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63224"/>
            <a:ext cx="2232248" cy="16741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Vladislav\Desktop\Gaze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3617" y="5180237"/>
            <a:ext cx="266429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35696" y="1100446"/>
            <a:ext cx="4392488" cy="206210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Заголовки газеты говорили сами за себя, показывая как мощно русское слово по своему значению: «Сталь – фронту» или «Грудью станем на защиту отечества» или «Провал немецкого плана окружения и взятия Москвы».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азета, традиционно, имела пропагандистский характер – она всеми силами укрепляла патриотический дух страны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E:\DCIM\428MSDCF\DSC01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8909"/>
            <a:ext cx="1296144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 descr="C:\Users\Vladislav\Desktop\img8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8013" y="1052736"/>
            <a:ext cx="1863189" cy="18138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DCIM\428MSDCF\DSC01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76435"/>
            <a:ext cx="2458616" cy="18439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DCIM\428MSDCF\DSC018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1483" y="3169298"/>
            <a:ext cx="2159719" cy="16197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E:\DCIM\428MSDCF\DSC01851.JPG"/>
          <p:cNvPicPr>
            <a:picLocks noChangeAspect="1" noChangeArrowheads="1"/>
          </p:cNvPicPr>
          <p:nvPr/>
        </p:nvPicPr>
        <p:blipFill>
          <a:blip r:embed="rId9" cstate="print"/>
          <a:srcRect l="18086" t="4761" r="15943"/>
          <a:stretch>
            <a:fillRect/>
          </a:stretch>
        </p:blipFill>
        <p:spPr bwMode="auto">
          <a:xfrm>
            <a:off x="2843808" y="3320980"/>
            <a:ext cx="1522512" cy="1648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3" descr="E:\DCIM\428MSDCF\DSC01818.JPG"/>
          <p:cNvPicPr>
            <a:picLocks noChangeAspect="1" noChangeArrowheads="1"/>
          </p:cNvPicPr>
          <p:nvPr/>
        </p:nvPicPr>
        <p:blipFill rotWithShape="1">
          <a:blip r:embed="rId10" cstate="print"/>
          <a:srcRect l="13023" r="12871"/>
          <a:stretch/>
        </p:blipFill>
        <p:spPr bwMode="auto">
          <a:xfrm>
            <a:off x="4682836" y="3305828"/>
            <a:ext cx="1658791" cy="1678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12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Урок в музее «О чем писала газета «Вечерняя Москва» осенью 1941 года»</a:t>
            </a:r>
            <a:endParaRPr lang="ru-RU" sz="3200" dirty="0"/>
          </a:p>
        </p:txBody>
      </p:sp>
      <p:pic>
        <p:nvPicPr>
          <p:cNvPr id="4099" name="Picture 3" descr="E:\DCIM\428MSDCF\DSC01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406187" cy="180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17" descr="3eKJf7k4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190875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7544" y="3284984"/>
            <a:ext cx="8532440" cy="116955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сильнее накалялась обстановка, тем решительнее и тверже был голос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Вечерней Москвы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Сложная обстановка, создавшаяся на фронте, возникшая угроза Москве вызывает в каждом честном сыне, в каждой честной дочери советского народа одно неукротимое желание, одно непреодолимое стремление: с железной стойкостью дать отпор врагу, остановить его, преградить дорогу немецким захватчикам, сломить натиск врага!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силы на отпор врагу! Все на защиту родной Москвы!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Vladislav\Desktop\4812959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2808312" cy="195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DCIM\428MSDCF\DSC01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6464" y="4797152"/>
            <a:ext cx="2314600" cy="1735950"/>
          </a:xfrm>
          <a:prstGeom prst="rect">
            <a:avLst/>
          </a:prstGeom>
          <a:noFill/>
        </p:spPr>
      </p:pic>
      <p:pic>
        <p:nvPicPr>
          <p:cNvPr id="12" name="Picture 2" descr="E:\DCIM\428MSDCF\DSC01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689140"/>
            <a:ext cx="2602632" cy="1951974"/>
          </a:xfrm>
          <a:prstGeom prst="rect">
            <a:avLst/>
          </a:prstGeom>
          <a:noFill/>
        </p:spPr>
      </p:pic>
      <p:pic>
        <p:nvPicPr>
          <p:cNvPr id="13" name="Picture 2" descr="E:\DCIM\428MSDCF\DSC018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9050" y="1170856"/>
            <a:ext cx="1385900" cy="1847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71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Урок в музее «О чем писала газета «Вечерняя Москва» осенью 1941 года»</a:t>
            </a:r>
            <a:endParaRPr lang="ru-RU" sz="2800" dirty="0"/>
          </a:p>
        </p:txBody>
      </p:sp>
      <p:pic>
        <p:nvPicPr>
          <p:cNvPr id="2051" name="Picture 3" descr="E:\DCIM\428MSDCF\DSC01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1860854" cy="248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E:\DCIM\428MSDCF\DSC01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1806848" cy="240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Vladislav\Desktop\iD6V06WN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869160"/>
            <a:ext cx="2376264" cy="176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E:\DCIM\428MSDCF\DSC01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869160"/>
            <a:ext cx="2430421" cy="182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139952" y="1772816"/>
            <a:ext cx="2880320" cy="280076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ноября 1941, в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Вечерней Москве появилась стихи Алексея Суркова, которые потом стали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Песней защитников Москвы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Публикация стихотворения в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Вечерней Москве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прошла мимо внимания работников столичной киностудии документальных фильмов. </a:t>
            </a:r>
            <a:r>
              <a:rPr lang="ru-RU" sz="1100" dirty="0" smtClean="0"/>
              <a:t>Когда пришли дни советского наступления и разгрома фашистских войск на подступах к столице, на экраны страны вышел полнометражный документальный фильм «Разгром немецких войск под Москвой», «Песня защитников Москвы» прозвучала в нём целиком в исполнении оркестра и хора, стала своеобразным лейтмотивом и музыкально-поэтическим стержнем картины.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Vladislav\Desktop\doc6hstpeinrir1mw86m1ud_800_480.jpg"/>
          <p:cNvPicPr/>
          <p:nvPr/>
        </p:nvPicPr>
        <p:blipFill>
          <a:blip r:embed="rId6" cstate="print"/>
          <a:srcRect r="4317"/>
          <a:stretch>
            <a:fillRect/>
          </a:stretch>
        </p:blipFill>
        <p:spPr bwMode="auto">
          <a:xfrm>
            <a:off x="2267744" y="1628800"/>
            <a:ext cx="1573481" cy="278486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Vladislav\Desktop\_1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628800"/>
            <a:ext cx="1570170" cy="278476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543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363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24 октября 2016 года  Урок в музее «О чем писала газета «Вечерняя Москва» осенью 1941 года»</vt:lpstr>
      <vt:lpstr>Урок в музее «О чем писала газета «Вечерняя Москва» осенью 1941 года»</vt:lpstr>
      <vt:lpstr>Урок в музее «О чем писала газета «Вечерняя Москва» осенью 1941 года»</vt:lpstr>
      <vt:lpstr>Урок в музее «О чем писала газета «Вечерняя Москва» осенью 1941 года»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октября 2016 года  Урок в музее «О чем писала газета «Вечерняя Москва» осенью 1941 года»</dc:title>
  <dc:creator>oem</dc:creator>
  <cp:lastModifiedBy>oem</cp:lastModifiedBy>
  <cp:revision>1</cp:revision>
  <dcterms:created xsi:type="dcterms:W3CDTF">2017-05-30T10:28:33Z</dcterms:created>
  <dcterms:modified xsi:type="dcterms:W3CDTF">2017-05-30T10:36:28Z</dcterms:modified>
</cp:coreProperties>
</file>