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Фестиваль «Салют, Победа!» в фотографиях.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Автор учитель истории филиала МОУ СОШ №2 р.п. Мокроус в с. Ивановка Федоровского района Саратовской области Еременко Светлана Николаевна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«Журавли»</a:t>
            </a:r>
            <a:endParaRPr lang="ru-RU" dirty="0"/>
          </a:p>
        </p:txBody>
      </p:sp>
      <p:pic>
        <p:nvPicPr>
          <p:cNvPr id="9218" name="Picture 2" descr="G:\фото 2015\2015-05-07 001\IMG_05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Одним из этапов проекта стало выращивание рассады для посадки у памятника.</a:t>
            </a:r>
            <a:endParaRPr lang="ru-RU" sz="3200" dirty="0"/>
          </a:p>
        </p:txBody>
      </p:sp>
      <p:pic>
        <p:nvPicPr>
          <p:cNvPr id="10242" name="Picture 2" descr="G:\фото 2015\2015-05-07 001\IMG_06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94619"/>
            <a:ext cx="7284508" cy="5463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Встреча гостей фестиваля у памятникам погибшим </a:t>
            </a:r>
            <a:r>
              <a:rPr lang="ru-RU" dirty="0" err="1" smtClean="0"/>
              <a:t>и</a:t>
            </a:r>
            <a:r>
              <a:rPr lang="ru-RU" dirty="0" err="1" smtClean="0"/>
              <a:t>вановцам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266" name="Picture 2" descr="G:\фото 2015\2015-05-07 001\IMG_05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Открытие фестиваля.</a:t>
            </a:r>
            <a:endParaRPr lang="ru-RU" dirty="0"/>
          </a:p>
        </p:txBody>
      </p:sp>
      <p:pic>
        <p:nvPicPr>
          <p:cNvPr id="1026" name="Picture 2" descr="G:\фото 2015\2015-05-07 001\IMG_05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6751109" cy="5063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ru-RU" sz="2000" dirty="0" smtClean="0"/>
              <a:t>Гости фестиваля- РМО учителей истории. Жители села, ветеран ВОВ </a:t>
            </a:r>
            <a:r>
              <a:rPr lang="ru-RU" sz="2000" dirty="0" err="1" smtClean="0"/>
              <a:t>Костыря</a:t>
            </a:r>
            <a:r>
              <a:rPr lang="ru-RU" sz="2000" dirty="0" smtClean="0"/>
              <a:t> И.Д.</a:t>
            </a:r>
            <a:endParaRPr lang="ru-RU" sz="2000" dirty="0"/>
          </a:p>
        </p:txBody>
      </p:sp>
      <p:pic>
        <p:nvPicPr>
          <p:cNvPr id="2050" name="Picture 2" descr="G:\фото 2015\2015-05-07 001\IMG_05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4232"/>
            <a:ext cx="7848599" cy="58864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Выступление ветерана.</a:t>
            </a:r>
            <a:endParaRPr lang="ru-RU" dirty="0"/>
          </a:p>
        </p:txBody>
      </p:sp>
      <p:pic>
        <p:nvPicPr>
          <p:cNvPr id="3074" name="Picture 2" descr="G:\фото 2015\2015-05-07 001\IMG_05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42218"/>
            <a:ext cx="4211836" cy="5615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Руководитель проекта и ведущая фестиваля учитель истории Еременко С.Н.</a:t>
            </a:r>
            <a:endParaRPr lang="ru-RU" sz="3200" dirty="0"/>
          </a:p>
        </p:txBody>
      </p:sp>
      <p:pic>
        <p:nvPicPr>
          <p:cNvPr id="4098" name="Picture 2" descr="G:\фото 2015\2015-05-07 001\IMG_05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" y="1600200"/>
            <a:ext cx="6903508" cy="5177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Представление исследовательской работы.</a:t>
            </a:r>
            <a:endParaRPr lang="ru-RU" dirty="0"/>
          </a:p>
        </p:txBody>
      </p:sp>
      <p:pic>
        <p:nvPicPr>
          <p:cNvPr id="5122" name="Picture 2" descr="G:\фото 2015\2015-05-07 001\IMG_05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7055909" cy="5291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«Цветы к памятнику»</a:t>
            </a:r>
            <a:endParaRPr lang="ru-RU" dirty="0"/>
          </a:p>
        </p:txBody>
      </p:sp>
      <p:pic>
        <p:nvPicPr>
          <p:cNvPr id="6146" name="Picture 2" descr="G:\фото 2015\2015-05-07 001\IMG_05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1" y="1600200"/>
            <a:ext cx="6827308" cy="51204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G:\фото 2015\2015-05-07 001\IMG_05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"/>
            <a:ext cx="3962400" cy="2971800"/>
          </a:xfrm>
          <a:prstGeom prst="rect">
            <a:avLst/>
          </a:prstGeom>
          <a:noFill/>
        </p:spPr>
      </p:pic>
      <p:pic>
        <p:nvPicPr>
          <p:cNvPr id="6" name="Picture 2" descr="G:\фото 2015\2015-05-07 001\IMG_05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3962400" cy="2971800"/>
          </a:xfrm>
          <a:prstGeom prst="rect">
            <a:avLst/>
          </a:prstGeom>
          <a:noFill/>
        </p:spPr>
      </p:pic>
      <p:pic>
        <p:nvPicPr>
          <p:cNvPr id="7" name="Picture 3" descr="G:\фото 2015\2015-05-07 001\IMG_05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6509" y="3329782"/>
            <a:ext cx="4704291" cy="3528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95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Фестиваль «Салют, Победа!» в фотографиях.</vt:lpstr>
      <vt:lpstr>Встреча гостей фестиваля у памятникам погибшим ивановцам.</vt:lpstr>
      <vt:lpstr>Открытие фестиваля.</vt:lpstr>
      <vt:lpstr>Гости фестиваля- РМО учителей истории. Жители села, ветеран ВОВ Костыря И.Д.</vt:lpstr>
      <vt:lpstr>Выступление ветерана.</vt:lpstr>
      <vt:lpstr>Руководитель проекта и ведущая фестиваля учитель истории Еременко С.Н.</vt:lpstr>
      <vt:lpstr>Представление исследовательской работы.</vt:lpstr>
      <vt:lpstr>Акция «Цветы к памятнику»</vt:lpstr>
      <vt:lpstr>Слайд 9</vt:lpstr>
      <vt:lpstr>Акция «Журавли»</vt:lpstr>
      <vt:lpstr>Одним из этапов проекта стало выращивание рассады для посадки у памятника.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 Николаевна</dc:creator>
  <cp:lastModifiedBy>User</cp:lastModifiedBy>
  <cp:revision>2</cp:revision>
  <dcterms:created xsi:type="dcterms:W3CDTF">2017-05-30T18:23:13Z</dcterms:created>
  <dcterms:modified xsi:type="dcterms:W3CDTF">2017-05-30T18:41:44Z</dcterms:modified>
</cp:coreProperties>
</file>