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napToGrid="0">
      <p:cViewPr varScale="1">
        <p:scale>
          <a:sx n="37" d="100"/>
          <a:sy n="37" d="100"/>
        </p:scale>
        <p:origin x="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3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5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1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8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5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7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A2B6-C451-4CC7-9C96-F9F60D09F559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2A91C-2227-47A0-AC05-583B66CB0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Наши прадеды – участники Великой Отечественной войны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Кузеванова</a:t>
            </a:r>
            <a:r>
              <a:rPr lang="ru-RU" b="1" dirty="0" smtClean="0">
                <a:solidFill>
                  <a:srgbClr val="C00000"/>
                </a:solidFill>
              </a:rPr>
              <a:t> Людмила Андреевна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МБОУ </a:t>
            </a:r>
            <a:r>
              <a:rPr lang="ru-RU" b="1" dirty="0" err="1" smtClean="0">
                <a:solidFill>
                  <a:srgbClr val="C00000"/>
                </a:solidFill>
              </a:rPr>
              <a:t>Горковская</a:t>
            </a:r>
            <a:r>
              <a:rPr lang="ru-RU" b="1" dirty="0" smtClean="0">
                <a:solidFill>
                  <a:srgbClr val="C00000"/>
                </a:solidFill>
              </a:rPr>
              <a:t> СОШ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1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65833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работы: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узнать, кто из наших родственников участвовал в Великой Отечественной войне.</a:t>
            </a:r>
          </a:p>
        </p:txBody>
      </p:sp>
      <p:pic>
        <p:nvPicPr>
          <p:cNvPr id="3075" name="Рисунок 2" descr="70 лет Великой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0"/>
            <a:ext cx="5048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1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2" descr="70 лет Великой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638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543800" cy="5973762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Задачи: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1. Расспросить   родственников об участниках войны. 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2. Рассмотреть семейные фотографии и реликвии.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3. Сохранить память о своих прадедушках, участниках ВОВ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4. Посетить музей Боевой Славы.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   5. Установить родственные связи.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9" name="Рисунок 2" descr="70 лет Великой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2626"/>
            <a:ext cx="2190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0"/>
            <a:ext cx="5048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56689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Гипотеза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rgbClr val="7030A0"/>
                </a:solidFill>
              </a:rPr>
              <a:t>наши 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</a:t>
            </a:r>
          </a:p>
        </p:txBody>
      </p:sp>
      <p:pic>
        <p:nvPicPr>
          <p:cNvPr id="5123" name="Рисунок 2" descr="70 лет Великой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2626"/>
            <a:ext cx="2190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0"/>
            <a:ext cx="5048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0564" y="0"/>
            <a:ext cx="7437437" cy="5576888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1828801" y="2"/>
            <a:ext cx="1169369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П</a:t>
            </a:r>
          </a:p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М</a:t>
            </a:r>
          </a:p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Н</a:t>
            </a:r>
          </a:p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49025" y="5589241"/>
            <a:ext cx="607570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Г О Р Д И М С Я</a:t>
            </a:r>
          </a:p>
        </p:txBody>
      </p:sp>
      <p:pic>
        <p:nvPicPr>
          <p:cNvPr id="7173" name="Рисунок 4" descr="70 лет Великой Побе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2626"/>
            <a:ext cx="2190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0070C0"/>
                </a:solidFill>
              </a:rPr>
              <a:t>Защита проекта «Наши прадеды»</a:t>
            </a:r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889" y="1676401"/>
            <a:ext cx="4675187" cy="2208213"/>
          </a:xfrm>
        </p:spPr>
      </p:pic>
      <p:pic>
        <p:nvPicPr>
          <p:cNvPr id="3072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2222" r="6116" b="1111"/>
          <a:stretch>
            <a:fillRect/>
          </a:stretch>
        </p:blipFill>
        <p:spPr bwMode="auto">
          <a:xfrm>
            <a:off x="6591300" y="1905000"/>
            <a:ext cx="3886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7396" r="833" b="15430"/>
          <a:stretch>
            <a:fillRect/>
          </a:stretch>
        </p:blipFill>
        <p:spPr bwMode="auto">
          <a:xfrm>
            <a:off x="1700214" y="4724400"/>
            <a:ext cx="4810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7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38600" cy="1706562"/>
          </a:xfrm>
        </p:spPr>
        <p:txBody>
          <a:bodyPr/>
          <a:lstStyle/>
          <a:p>
            <a:r>
              <a:rPr lang="ru-RU" altLang="ru-RU" sz="2000" b="1">
                <a:solidFill>
                  <a:srgbClr val="FF0000"/>
                </a:solidFill>
              </a:rPr>
              <a:t>Фестиваль патриотической песни</a:t>
            </a:r>
            <a:br>
              <a:rPr lang="ru-RU" altLang="ru-RU" sz="2000" b="1">
                <a:solidFill>
                  <a:srgbClr val="FF0000"/>
                </a:solidFill>
              </a:rPr>
            </a:br>
            <a:r>
              <a:rPr lang="ru-RU" altLang="ru-RU" sz="2000" b="1">
                <a:solidFill>
                  <a:srgbClr val="FF0000"/>
                </a:solidFill>
              </a:rPr>
              <a:t/>
            </a:r>
            <a:br>
              <a:rPr lang="ru-RU" altLang="ru-RU" sz="2000" b="1">
                <a:solidFill>
                  <a:srgbClr val="FF0000"/>
                </a:solidFill>
              </a:rPr>
            </a:br>
            <a:r>
              <a:rPr lang="ru-RU" altLang="ru-RU" sz="2000" b="1">
                <a:solidFill>
                  <a:srgbClr val="7030A0"/>
                </a:solidFill>
              </a:rPr>
              <a:t>Исполнение песни «Прадедушка»</a:t>
            </a: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5380" b="4178"/>
          <a:stretch>
            <a:fillRect/>
          </a:stretch>
        </p:blipFill>
        <p:spPr>
          <a:xfrm rot="859617">
            <a:off x="7369176" y="396875"/>
            <a:ext cx="2111375" cy="3168650"/>
          </a:xfrm>
        </p:spPr>
      </p:pic>
      <p:pic>
        <p:nvPicPr>
          <p:cNvPr id="3174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0030" r="4167" b="10664"/>
          <a:stretch>
            <a:fillRect/>
          </a:stretch>
        </p:blipFill>
        <p:spPr bwMode="auto">
          <a:xfrm>
            <a:off x="1954213" y="38100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</a:rPr>
              <a:t>Мы обещаем, что будем  всегда помнить и гордиться своими бесстрашными прадедушками. 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895600" y="1312864"/>
            <a:ext cx="65532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прадедушка, он всю прошёл войну,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Волги и до самого Берлина.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прадедушка, он защищал страну,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защищал жену свою и сына.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прадедушка, он жизнью рисковал,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опять запели в небе птицы,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стало небо голубым, и смех не угасал,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чтобы мне на белый свет родиться,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чтобы мне на белый свет родиться!</a:t>
            </a:r>
            <a:endParaRPr lang="ru-RU" altLang="ru-RU" sz="18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6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07026"/>
            <a:ext cx="2895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5064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107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Наши прадеды – участники Великой Отечественной войны</vt:lpstr>
      <vt:lpstr>Цель  работы:  узнать, кто из наших родственников участвовал в Великой Отечественной войне.</vt:lpstr>
      <vt:lpstr>Задачи: 1. Расспросить   родственников об участниках войны.  2. Рассмотреть семейные фотографии и реликвии. 3. Сохранить память о своих прадедушках, участниках ВОВ 4. Посетить музей Боевой Славы.     5. Установить родственные связи.   </vt:lpstr>
      <vt:lpstr>Гипотеза: наши 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</vt:lpstr>
      <vt:lpstr>Презентация PowerPoint</vt:lpstr>
      <vt:lpstr>Защита проекта «Наши прадеды»</vt:lpstr>
      <vt:lpstr>Фестиваль патриотической песни  Исполнение песни «Прадедушка»</vt:lpstr>
      <vt:lpstr>Мы обещаем, что будем  всегда помнить и гордиться своими бесстрашными прадедушками.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 работы:  узнать, кто из наших родственников участвовал в Великой Отечественной войне.</dc:title>
  <dc:creator>2016</dc:creator>
  <cp:lastModifiedBy>2016</cp:lastModifiedBy>
  <cp:revision>3</cp:revision>
  <dcterms:created xsi:type="dcterms:W3CDTF">2017-05-29T19:42:57Z</dcterms:created>
  <dcterms:modified xsi:type="dcterms:W3CDTF">2017-05-31T03:39:22Z</dcterms:modified>
</cp:coreProperties>
</file>