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презентации использованы фотографии из архива поискового отряда «Катюша»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305800" cy="208823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Будни поисковика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157192"/>
            <a:ext cx="5076056" cy="1130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Александра Федоровна Балашова,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руководитель  музея «Имён связующая нить» ГБПОУ Колледж «Царицыно»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реподаватель\Рабочий стол\Балашова\фотки коп\фотки\ppTNKFG4R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50717" cy="4971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Преподаватель\Рабочий стол\Балашова\фотки коп\фотки\5kDyZuQXS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7012384" cy="525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Преподаватель\Рабочий стол\Балашова\фотки коп\фотки\2R4Txn2vT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4450804" cy="5934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Преподаватель\Рабочий стол\Балашова\фотки коп\фотки\5N6B35ir1H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429000" cy="4572000"/>
          </a:xfrm>
          <a:prstGeom prst="rect">
            <a:avLst/>
          </a:prstGeom>
          <a:noFill/>
        </p:spPr>
      </p:pic>
      <p:pic>
        <p:nvPicPr>
          <p:cNvPr id="7171" name="Picture 3" descr="C:\Documents and Settings\Преподаватель\Рабочий стол\Балашова\фотки коп\фотки\IMG_7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351116" cy="2901035"/>
          </a:xfrm>
          <a:prstGeom prst="rect">
            <a:avLst/>
          </a:prstGeom>
          <a:noFill/>
        </p:spPr>
      </p:pic>
      <p:pic>
        <p:nvPicPr>
          <p:cNvPr id="7172" name="Picture 4" descr="C:\Documents and Settings\Преподаватель\Рабочий стол\Балашова\фотки коп\фотки\xKBhLD-Scq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77072"/>
            <a:ext cx="1779371" cy="2372494"/>
          </a:xfrm>
          <a:prstGeom prst="rect">
            <a:avLst/>
          </a:prstGeom>
          <a:noFill/>
        </p:spPr>
      </p:pic>
      <p:pic>
        <p:nvPicPr>
          <p:cNvPr id="7173" name="Picture 5" descr="C:\Documents and Settings\Преподаватель\Рабочий стол\Балашова\фотки коп\фотки\LyvgXQItar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1294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реподаватель\Рабочий стол\Балашова\фотки коп\фотки\fEADukEViD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4046339" cy="2699792"/>
          </a:xfrm>
          <a:prstGeom prst="rect">
            <a:avLst/>
          </a:prstGeom>
          <a:noFill/>
        </p:spPr>
      </p:pic>
      <p:pic>
        <p:nvPicPr>
          <p:cNvPr id="4099" name="Picture 3" descr="C:\Documents and Settings\Преподаватель\Рабочий стол\Балашова\фотки коп\фотки\C_sWyoVQK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117082" cy="6185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Преподаватель\Рабочий стол\Балашова\фотки коп\фотки\GIgYixd9w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882407" cy="525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Преподаватель\Рабочий стол\Балашова\фотки коп\фотки\_w8KyVgA3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26" y="836712"/>
            <a:ext cx="80942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</TotalTime>
  <Words>29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Будни поисковика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Будни поисковика</dc:title>
  <cp:lastModifiedBy>18_3</cp:lastModifiedBy>
  <cp:revision>2</cp:revision>
  <dcterms:modified xsi:type="dcterms:W3CDTF">2016-11-21T06:34:10Z</dcterms:modified>
</cp:coreProperties>
</file>