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00811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мы помним-мы живем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95423"/>
            <a:ext cx="5839762" cy="47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2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248471" cy="671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8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4"/>
            <a:ext cx="9141977" cy="683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3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3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Загитов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" y="1340768"/>
            <a:ext cx="9137057" cy="519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73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 письмо ветерану!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50" y="1412776"/>
            <a:ext cx="7086749" cy="498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2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3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с фронта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03" y="1600200"/>
            <a:ext cx="690559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6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128792" cy="660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3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46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2" y="260648"/>
            <a:ext cx="8553226" cy="63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2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9" y="1052736"/>
            <a:ext cx="7419669" cy="556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6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92" y="332656"/>
            <a:ext cx="9111704" cy="607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2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93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4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Пока мы помним-мы живем</vt:lpstr>
      <vt:lpstr>Презентация PowerPoint</vt:lpstr>
      <vt:lpstr>Письма с фронта</vt:lpstr>
      <vt:lpstr>Презентация PowerPoint</vt:lpstr>
      <vt:lpstr>Презентация PowerPoint</vt:lpstr>
      <vt:lpstr>Презентация PowerPoint</vt:lpstr>
      <vt:lpstr>Эвакуация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Газий Загитов</vt:lpstr>
      <vt:lpstr>Напиши письмо ветерану!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 мы помним-мы живем</dc:title>
  <dc:creator>Руфина</dc:creator>
  <cp:lastModifiedBy>Руфина</cp:lastModifiedBy>
  <cp:revision>3</cp:revision>
  <dcterms:created xsi:type="dcterms:W3CDTF">2016-04-21T14:24:07Z</dcterms:created>
  <dcterms:modified xsi:type="dcterms:W3CDTF">2016-04-21T14:52:09Z</dcterms:modified>
</cp:coreProperties>
</file>