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68C11-FFC2-4BB0-80E3-49B534E9D23D}" type="doc">
      <dgm:prSet loTypeId="urn:microsoft.com/office/officeart/2005/8/layout/cycle6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E83700-E3B0-4AB7-88D9-15C3DB7F3467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 сайте</a:t>
          </a:r>
          <a:endParaRPr lang="ru-RU" dirty="0"/>
        </a:p>
      </dgm:t>
    </dgm:pt>
    <dgm:pt modelId="{AB08FA71-72CD-4257-B4E3-669FB7486C61}" type="parTrans" cxnId="{9D7CF608-4F18-4DF6-8137-7D433223DEFD}">
      <dgm:prSet/>
      <dgm:spPr/>
      <dgm:t>
        <a:bodyPr/>
        <a:lstStyle/>
        <a:p>
          <a:endParaRPr lang="ru-RU"/>
        </a:p>
      </dgm:t>
    </dgm:pt>
    <dgm:pt modelId="{2CBF97E7-4CB9-4C2E-B8A8-68B3C287416C}" type="sibTrans" cxnId="{9D7CF608-4F18-4DF6-8137-7D433223DEFD}">
      <dgm:prSet/>
      <dgm:spPr/>
      <dgm:t>
        <a:bodyPr/>
        <a:lstStyle/>
        <a:p>
          <a:endParaRPr lang="ru-RU"/>
        </a:p>
      </dgm:t>
    </dgm:pt>
    <dgm:pt modelId="{62AA3F5B-5022-4CEB-8E9B-B35363E8AD08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Контакты</a:t>
          </a:r>
          <a:endParaRPr lang="ru-RU" dirty="0"/>
        </a:p>
      </dgm:t>
    </dgm:pt>
    <dgm:pt modelId="{EE39E56E-4491-4C38-886B-08844FA71DD1}" type="parTrans" cxnId="{C218A206-6C69-4876-9B9A-AE776BAA5CE7}">
      <dgm:prSet/>
      <dgm:spPr/>
      <dgm:t>
        <a:bodyPr/>
        <a:lstStyle/>
        <a:p>
          <a:endParaRPr lang="ru-RU"/>
        </a:p>
      </dgm:t>
    </dgm:pt>
    <dgm:pt modelId="{53A0F63A-9F51-4D69-885C-A5BB85CDD847}" type="sibTrans" cxnId="{C218A206-6C69-4876-9B9A-AE776BAA5CE7}">
      <dgm:prSet/>
      <dgm:spPr/>
      <dgm:t>
        <a:bodyPr/>
        <a:lstStyle/>
        <a:p>
          <a:endParaRPr lang="ru-RU"/>
        </a:p>
      </dgm:t>
    </dgm:pt>
    <dgm:pt modelId="{D8582887-8E8C-4B46-9B54-FC294D00AC40}">
      <dgm:prSet phldrT="[Текст]"/>
      <dgm:spPr/>
      <dgm:t>
        <a:bodyPr/>
        <a:lstStyle/>
        <a:p>
          <a:r>
            <a:rPr lang="ru-RU" dirty="0" smtClean="0"/>
            <a:t>…</a:t>
          </a:r>
          <a:endParaRPr lang="ru-RU" dirty="0"/>
        </a:p>
      </dgm:t>
    </dgm:pt>
    <dgm:pt modelId="{18B73671-DE0E-4117-BD7F-E7CCAAAF322F}" type="parTrans" cxnId="{6F2751D8-9652-4973-B151-376019A92B7F}">
      <dgm:prSet/>
      <dgm:spPr/>
      <dgm:t>
        <a:bodyPr/>
        <a:lstStyle/>
        <a:p>
          <a:endParaRPr lang="ru-RU"/>
        </a:p>
      </dgm:t>
    </dgm:pt>
    <dgm:pt modelId="{70446021-BE4B-4249-955A-50180F08C82B}" type="sibTrans" cxnId="{6F2751D8-9652-4973-B151-376019A92B7F}">
      <dgm:prSet/>
      <dgm:spPr/>
      <dgm:t>
        <a:bodyPr/>
        <a:lstStyle/>
        <a:p>
          <a:endParaRPr lang="ru-RU"/>
        </a:p>
      </dgm:t>
    </dgm:pt>
    <dgm:pt modelId="{F77F8500-A529-4298-B680-88E05A624E10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DCBE808B-D140-4EFA-93D7-993D814D295C}" type="parTrans" cxnId="{D2806F5B-F23F-4A87-BFB7-E80B66487408}">
      <dgm:prSet/>
      <dgm:spPr/>
      <dgm:t>
        <a:bodyPr/>
        <a:lstStyle/>
        <a:p>
          <a:endParaRPr lang="ru-RU"/>
        </a:p>
      </dgm:t>
    </dgm:pt>
    <dgm:pt modelId="{4008DDAF-9047-45F9-A06C-1ED8AAE92157}" type="sibTrans" cxnId="{D2806F5B-F23F-4A87-BFB7-E80B66487408}">
      <dgm:prSet/>
      <dgm:spPr/>
      <dgm:t>
        <a:bodyPr/>
        <a:lstStyle/>
        <a:p>
          <a:endParaRPr lang="ru-RU"/>
        </a:p>
      </dgm:t>
    </dgm:pt>
    <dgm:pt modelId="{447418B2-93FD-45F0-8232-6C3DD27EA991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25A61FB9-95B6-408B-8CB1-593369B1B7AA}" type="parTrans" cxnId="{40DBEE0E-B6D8-4F2E-9A21-E7B791E69B09}">
      <dgm:prSet/>
      <dgm:spPr/>
      <dgm:t>
        <a:bodyPr/>
        <a:lstStyle/>
        <a:p>
          <a:endParaRPr lang="ru-RU"/>
        </a:p>
      </dgm:t>
    </dgm:pt>
    <dgm:pt modelId="{B83262D1-9CE6-416E-8316-217A6CD3ABAE}" type="sibTrans" cxnId="{40DBEE0E-B6D8-4F2E-9A21-E7B791E69B09}">
      <dgm:prSet/>
      <dgm:spPr/>
      <dgm:t>
        <a:bodyPr/>
        <a:lstStyle/>
        <a:p>
          <a:endParaRPr lang="ru-RU"/>
        </a:p>
      </dgm:t>
    </dgm:pt>
    <dgm:pt modelId="{09665002-BE88-4C0C-A897-41F685B3CAA5}" type="pres">
      <dgm:prSet presAssocID="{FCC68C11-FFC2-4BB0-80E3-49B534E9D2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05BC17-6BA8-4B2F-971B-83F54EAD4098}" type="pres">
      <dgm:prSet presAssocID="{49E83700-E3B0-4AB7-88D9-15C3DB7F34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C8E28-D0F7-4E34-AEB6-219918AB1CBD}" type="pres">
      <dgm:prSet presAssocID="{49E83700-E3B0-4AB7-88D9-15C3DB7F3467}" presName="spNode" presStyleCnt="0"/>
      <dgm:spPr/>
      <dgm:t>
        <a:bodyPr/>
        <a:lstStyle/>
        <a:p>
          <a:endParaRPr lang="ru-RU"/>
        </a:p>
      </dgm:t>
    </dgm:pt>
    <dgm:pt modelId="{CDD9A956-56F9-4D36-B480-B4516475343C}" type="pres">
      <dgm:prSet presAssocID="{2CBF97E7-4CB9-4C2E-B8A8-68B3C287416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7DCBAE5-1603-4B29-AD1F-094396ED1B4E}" type="pres">
      <dgm:prSet presAssocID="{62AA3F5B-5022-4CEB-8E9B-B35363E8AD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4758F-7A89-44FD-92E1-1C4DE5D6013D}" type="pres">
      <dgm:prSet presAssocID="{62AA3F5B-5022-4CEB-8E9B-B35363E8AD08}" presName="spNode" presStyleCnt="0"/>
      <dgm:spPr/>
      <dgm:t>
        <a:bodyPr/>
        <a:lstStyle/>
        <a:p>
          <a:endParaRPr lang="ru-RU"/>
        </a:p>
      </dgm:t>
    </dgm:pt>
    <dgm:pt modelId="{8D5DE02E-D2FF-45BA-A833-3AE9BF7CE50C}" type="pres">
      <dgm:prSet presAssocID="{53A0F63A-9F51-4D69-885C-A5BB85CDD847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FDF821F-00F5-46C7-B5E6-F227A89EABA2}" type="pres">
      <dgm:prSet presAssocID="{D8582887-8E8C-4B46-9B54-FC294D00AC4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048B7-D57C-4AA8-AE15-DB2BFD3E4BD6}" type="pres">
      <dgm:prSet presAssocID="{D8582887-8E8C-4B46-9B54-FC294D00AC40}" presName="spNode" presStyleCnt="0"/>
      <dgm:spPr/>
      <dgm:t>
        <a:bodyPr/>
        <a:lstStyle/>
        <a:p>
          <a:endParaRPr lang="ru-RU"/>
        </a:p>
      </dgm:t>
    </dgm:pt>
    <dgm:pt modelId="{9CB0B3E9-E94C-4FBA-B069-7D18A704C786}" type="pres">
      <dgm:prSet presAssocID="{70446021-BE4B-4249-955A-50180F08C82B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621FF21-8820-45A4-A08E-E0A81BEAC81D}" type="pres">
      <dgm:prSet presAssocID="{F77F8500-A529-4298-B680-88E05A624E1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EC271-DB14-444C-98F2-134B1B3B736F}" type="pres">
      <dgm:prSet presAssocID="{F77F8500-A529-4298-B680-88E05A624E10}" presName="spNode" presStyleCnt="0"/>
      <dgm:spPr/>
      <dgm:t>
        <a:bodyPr/>
        <a:lstStyle/>
        <a:p>
          <a:endParaRPr lang="ru-RU"/>
        </a:p>
      </dgm:t>
    </dgm:pt>
    <dgm:pt modelId="{0975C483-8B02-46C2-A9E9-C335E15E2389}" type="pres">
      <dgm:prSet presAssocID="{4008DDAF-9047-45F9-A06C-1ED8AAE92157}" presName="sibTrans" presStyleLbl="sibTrans1D1" presStyleIdx="3" presStyleCnt="5"/>
      <dgm:spPr/>
      <dgm:t>
        <a:bodyPr/>
        <a:lstStyle/>
        <a:p>
          <a:endParaRPr lang="ru-RU"/>
        </a:p>
      </dgm:t>
    </dgm:pt>
    <dgm:pt modelId="{5EF4FEC3-E5B9-471E-8DF0-FB697C69E72B}" type="pres">
      <dgm:prSet presAssocID="{447418B2-93FD-45F0-8232-6C3DD27EA9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EB4A5-AA33-4E39-8DEB-68B1E9352E98}" type="pres">
      <dgm:prSet presAssocID="{447418B2-93FD-45F0-8232-6C3DD27EA991}" presName="spNode" presStyleCnt="0"/>
      <dgm:spPr/>
      <dgm:t>
        <a:bodyPr/>
        <a:lstStyle/>
        <a:p>
          <a:endParaRPr lang="ru-RU"/>
        </a:p>
      </dgm:t>
    </dgm:pt>
    <dgm:pt modelId="{0F586153-9B18-43BA-9CEB-2B1DC7C54EBB}" type="pres">
      <dgm:prSet presAssocID="{B83262D1-9CE6-416E-8316-217A6CD3ABA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AAB48C6-D94D-451C-894F-6DD54D06A142}" type="presOf" srcId="{4008DDAF-9047-45F9-A06C-1ED8AAE92157}" destId="{0975C483-8B02-46C2-A9E9-C335E15E2389}" srcOrd="0" destOrd="0" presId="urn:microsoft.com/office/officeart/2005/8/layout/cycle6"/>
    <dgm:cxn modelId="{13AD72F6-9905-4C84-830A-889EEE851E7F}" type="presOf" srcId="{FCC68C11-FFC2-4BB0-80E3-49B534E9D23D}" destId="{09665002-BE88-4C0C-A897-41F685B3CAA5}" srcOrd="0" destOrd="0" presId="urn:microsoft.com/office/officeart/2005/8/layout/cycle6"/>
    <dgm:cxn modelId="{8A6F55F5-0816-4DB0-A00B-AADD93743B8C}" type="presOf" srcId="{447418B2-93FD-45F0-8232-6C3DD27EA991}" destId="{5EF4FEC3-E5B9-471E-8DF0-FB697C69E72B}" srcOrd="0" destOrd="0" presId="urn:microsoft.com/office/officeart/2005/8/layout/cycle6"/>
    <dgm:cxn modelId="{D2806F5B-F23F-4A87-BFB7-E80B66487408}" srcId="{FCC68C11-FFC2-4BB0-80E3-49B534E9D23D}" destId="{F77F8500-A529-4298-B680-88E05A624E10}" srcOrd="3" destOrd="0" parTransId="{DCBE808B-D140-4EFA-93D7-993D814D295C}" sibTransId="{4008DDAF-9047-45F9-A06C-1ED8AAE92157}"/>
    <dgm:cxn modelId="{6F2751D8-9652-4973-B151-376019A92B7F}" srcId="{FCC68C11-FFC2-4BB0-80E3-49B534E9D23D}" destId="{D8582887-8E8C-4B46-9B54-FC294D00AC40}" srcOrd="2" destOrd="0" parTransId="{18B73671-DE0E-4117-BD7F-E7CCAAAF322F}" sibTransId="{70446021-BE4B-4249-955A-50180F08C82B}"/>
    <dgm:cxn modelId="{40DBEE0E-B6D8-4F2E-9A21-E7B791E69B09}" srcId="{FCC68C11-FFC2-4BB0-80E3-49B534E9D23D}" destId="{447418B2-93FD-45F0-8232-6C3DD27EA991}" srcOrd="4" destOrd="0" parTransId="{25A61FB9-95B6-408B-8CB1-593369B1B7AA}" sibTransId="{B83262D1-9CE6-416E-8316-217A6CD3ABAE}"/>
    <dgm:cxn modelId="{256F5D74-342F-4756-86CC-9B901CAFA446}" type="presOf" srcId="{F77F8500-A529-4298-B680-88E05A624E10}" destId="{A621FF21-8820-45A4-A08E-E0A81BEAC81D}" srcOrd="0" destOrd="0" presId="urn:microsoft.com/office/officeart/2005/8/layout/cycle6"/>
    <dgm:cxn modelId="{CB2A483C-DF00-4EBB-8311-17F68227FB98}" type="presOf" srcId="{53A0F63A-9F51-4D69-885C-A5BB85CDD847}" destId="{8D5DE02E-D2FF-45BA-A833-3AE9BF7CE50C}" srcOrd="0" destOrd="0" presId="urn:microsoft.com/office/officeart/2005/8/layout/cycle6"/>
    <dgm:cxn modelId="{3A2834F3-5B82-4A94-B0C6-62C6AD1A8CA5}" type="presOf" srcId="{2CBF97E7-4CB9-4C2E-B8A8-68B3C287416C}" destId="{CDD9A956-56F9-4D36-B480-B4516475343C}" srcOrd="0" destOrd="0" presId="urn:microsoft.com/office/officeart/2005/8/layout/cycle6"/>
    <dgm:cxn modelId="{110E698E-7E09-4489-8CD0-00A5B1A7A181}" type="presOf" srcId="{62AA3F5B-5022-4CEB-8E9B-B35363E8AD08}" destId="{87DCBAE5-1603-4B29-AD1F-094396ED1B4E}" srcOrd="0" destOrd="0" presId="urn:microsoft.com/office/officeart/2005/8/layout/cycle6"/>
    <dgm:cxn modelId="{AE418954-0A3A-4CF5-910A-557B58A27570}" type="presOf" srcId="{70446021-BE4B-4249-955A-50180F08C82B}" destId="{9CB0B3E9-E94C-4FBA-B069-7D18A704C786}" srcOrd="0" destOrd="0" presId="urn:microsoft.com/office/officeart/2005/8/layout/cycle6"/>
    <dgm:cxn modelId="{FE7E20BF-ED44-4880-9CD9-566C6DE523E3}" type="presOf" srcId="{49E83700-E3B0-4AB7-88D9-15C3DB7F3467}" destId="{5C05BC17-6BA8-4B2F-971B-83F54EAD4098}" srcOrd="0" destOrd="0" presId="urn:microsoft.com/office/officeart/2005/8/layout/cycle6"/>
    <dgm:cxn modelId="{C218A206-6C69-4876-9B9A-AE776BAA5CE7}" srcId="{FCC68C11-FFC2-4BB0-80E3-49B534E9D23D}" destId="{62AA3F5B-5022-4CEB-8E9B-B35363E8AD08}" srcOrd="1" destOrd="0" parTransId="{EE39E56E-4491-4C38-886B-08844FA71DD1}" sibTransId="{53A0F63A-9F51-4D69-885C-A5BB85CDD847}"/>
    <dgm:cxn modelId="{C0943154-E824-4607-BB45-AEA9E1EC335B}" type="presOf" srcId="{D8582887-8E8C-4B46-9B54-FC294D00AC40}" destId="{BFDF821F-00F5-46C7-B5E6-F227A89EABA2}" srcOrd="0" destOrd="0" presId="urn:microsoft.com/office/officeart/2005/8/layout/cycle6"/>
    <dgm:cxn modelId="{9D7CF608-4F18-4DF6-8137-7D433223DEFD}" srcId="{FCC68C11-FFC2-4BB0-80E3-49B534E9D23D}" destId="{49E83700-E3B0-4AB7-88D9-15C3DB7F3467}" srcOrd="0" destOrd="0" parTransId="{AB08FA71-72CD-4257-B4E3-669FB7486C61}" sibTransId="{2CBF97E7-4CB9-4C2E-B8A8-68B3C287416C}"/>
    <dgm:cxn modelId="{3037292C-46B5-41DA-AA31-7AFB29224BF8}" type="presOf" srcId="{B83262D1-9CE6-416E-8316-217A6CD3ABAE}" destId="{0F586153-9B18-43BA-9CEB-2B1DC7C54EBB}" srcOrd="0" destOrd="0" presId="urn:microsoft.com/office/officeart/2005/8/layout/cycle6"/>
    <dgm:cxn modelId="{9E1C8EF1-0A58-41EA-879F-7CC6CE527DEB}" type="presParOf" srcId="{09665002-BE88-4C0C-A897-41F685B3CAA5}" destId="{5C05BC17-6BA8-4B2F-971B-83F54EAD4098}" srcOrd="0" destOrd="0" presId="urn:microsoft.com/office/officeart/2005/8/layout/cycle6"/>
    <dgm:cxn modelId="{EB74881A-13C5-4A9A-9D41-5B688B3F2037}" type="presParOf" srcId="{09665002-BE88-4C0C-A897-41F685B3CAA5}" destId="{7D2C8E28-D0F7-4E34-AEB6-219918AB1CBD}" srcOrd="1" destOrd="0" presId="urn:microsoft.com/office/officeart/2005/8/layout/cycle6"/>
    <dgm:cxn modelId="{D46D71FF-236B-481D-8233-07A201AB2160}" type="presParOf" srcId="{09665002-BE88-4C0C-A897-41F685B3CAA5}" destId="{CDD9A956-56F9-4D36-B480-B4516475343C}" srcOrd="2" destOrd="0" presId="urn:microsoft.com/office/officeart/2005/8/layout/cycle6"/>
    <dgm:cxn modelId="{A5BB2BB7-565D-4EA9-99CB-88231A2D62EC}" type="presParOf" srcId="{09665002-BE88-4C0C-A897-41F685B3CAA5}" destId="{87DCBAE5-1603-4B29-AD1F-094396ED1B4E}" srcOrd="3" destOrd="0" presId="urn:microsoft.com/office/officeart/2005/8/layout/cycle6"/>
    <dgm:cxn modelId="{2A08C206-0E78-4230-873A-16790B63708C}" type="presParOf" srcId="{09665002-BE88-4C0C-A897-41F685B3CAA5}" destId="{B424758F-7A89-44FD-92E1-1C4DE5D6013D}" srcOrd="4" destOrd="0" presId="urn:microsoft.com/office/officeart/2005/8/layout/cycle6"/>
    <dgm:cxn modelId="{BC52C8BA-DB79-409C-A976-3B1525047E7F}" type="presParOf" srcId="{09665002-BE88-4C0C-A897-41F685B3CAA5}" destId="{8D5DE02E-D2FF-45BA-A833-3AE9BF7CE50C}" srcOrd="5" destOrd="0" presId="urn:microsoft.com/office/officeart/2005/8/layout/cycle6"/>
    <dgm:cxn modelId="{385848E3-D599-462A-B5E9-AF82559C7982}" type="presParOf" srcId="{09665002-BE88-4C0C-A897-41F685B3CAA5}" destId="{BFDF821F-00F5-46C7-B5E6-F227A89EABA2}" srcOrd="6" destOrd="0" presId="urn:microsoft.com/office/officeart/2005/8/layout/cycle6"/>
    <dgm:cxn modelId="{6C0D2F3F-5C13-44E7-9FFB-2E640D3C6F93}" type="presParOf" srcId="{09665002-BE88-4C0C-A897-41F685B3CAA5}" destId="{F23048B7-D57C-4AA8-AE15-DB2BFD3E4BD6}" srcOrd="7" destOrd="0" presId="urn:microsoft.com/office/officeart/2005/8/layout/cycle6"/>
    <dgm:cxn modelId="{855E8E9A-33BE-4222-9397-63032ECC87A3}" type="presParOf" srcId="{09665002-BE88-4C0C-A897-41F685B3CAA5}" destId="{9CB0B3E9-E94C-4FBA-B069-7D18A704C786}" srcOrd="8" destOrd="0" presId="urn:microsoft.com/office/officeart/2005/8/layout/cycle6"/>
    <dgm:cxn modelId="{BDA7D7C1-3902-4C72-8A38-5D068465BCA0}" type="presParOf" srcId="{09665002-BE88-4C0C-A897-41F685B3CAA5}" destId="{A621FF21-8820-45A4-A08E-E0A81BEAC81D}" srcOrd="9" destOrd="0" presId="urn:microsoft.com/office/officeart/2005/8/layout/cycle6"/>
    <dgm:cxn modelId="{DE85A7C2-3CD7-49D2-A3EA-E3C50C50A242}" type="presParOf" srcId="{09665002-BE88-4C0C-A897-41F685B3CAA5}" destId="{39EEC271-DB14-444C-98F2-134B1B3B736F}" srcOrd="10" destOrd="0" presId="urn:microsoft.com/office/officeart/2005/8/layout/cycle6"/>
    <dgm:cxn modelId="{4FCE23E2-6EBA-4D8E-970D-129CC352300C}" type="presParOf" srcId="{09665002-BE88-4C0C-A897-41F685B3CAA5}" destId="{0975C483-8B02-46C2-A9E9-C335E15E2389}" srcOrd="11" destOrd="0" presId="urn:microsoft.com/office/officeart/2005/8/layout/cycle6"/>
    <dgm:cxn modelId="{594355BC-A886-45EE-BE94-3DB656EE0AD2}" type="presParOf" srcId="{09665002-BE88-4C0C-A897-41F685B3CAA5}" destId="{5EF4FEC3-E5B9-471E-8DF0-FB697C69E72B}" srcOrd="12" destOrd="0" presId="urn:microsoft.com/office/officeart/2005/8/layout/cycle6"/>
    <dgm:cxn modelId="{2AB012D0-F1BD-4789-95F9-86FE9A6B3186}" type="presParOf" srcId="{09665002-BE88-4C0C-A897-41F685B3CAA5}" destId="{67CEB4A5-AA33-4E39-8DEB-68B1E9352E98}" srcOrd="13" destOrd="0" presId="urn:microsoft.com/office/officeart/2005/8/layout/cycle6"/>
    <dgm:cxn modelId="{63BAA3EA-9961-4166-AD50-51AECCB2F1C7}" type="presParOf" srcId="{09665002-BE88-4C0C-A897-41F685B3CAA5}" destId="{0F586153-9B18-43BA-9CEB-2B1DC7C54EBB}" srcOrd="14" destOrd="0" presId="urn:microsoft.com/office/officeart/2005/8/layout/cycle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ru.cackle.me/welcome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hostinger.ru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6731"/>
            <a:ext cx="8305800" cy="68512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6600" y="2819400"/>
            <a:ext cx="4648200" cy="2362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Социальный проект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Monotype Corsiva" pitchFamily="66" charset="0"/>
                <a:cs typeface="Arial" pitchFamily="34" charset="0"/>
              </a:rPr>
              <a:t>Сайт</a:t>
            </a:r>
            <a:br>
              <a:rPr lang="ru-RU" sz="4800" dirty="0" smtClean="0">
                <a:latin typeface="Monotype Corsiva" pitchFamily="66" charset="0"/>
                <a:cs typeface="Arial" pitchFamily="34" charset="0"/>
              </a:rPr>
            </a:br>
            <a:r>
              <a:rPr lang="ru-RU" sz="4800" dirty="0" smtClean="0">
                <a:latin typeface="Monotype Corsiva" pitchFamily="66" charset="0"/>
                <a:cs typeface="Arial" pitchFamily="34" charset="0"/>
              </a:rPr>
              <a:t>«Книга  Памяти»</a:t>
            </a:r>
            <a:endParaRPr lang="ru-RU" sz="48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286000" y="5410200"/>
            <a:ext cx="182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v-gody-vojny-v-shkole-im.-Gorkogo-dejstvoval-voennyj-gospital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5400" y="1143000"/>
            <a:ext cx="6848508" cy="494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6172200"/>
            <a:ext cx="8501122" cy="48579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 годы войны в школе им. Горького действовал военный госпиталь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67000" y="304800"/>
            <a:ext cx="6248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Военный госпиталь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404" y="152400"/>
            <a:ext cx="6905596" cy="92394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Культурная жизнь  города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953000"/>
            <a:ext cx="8358246" cy="16430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Большую работу вел Дворец культуры им. Ленина. В годы войны он предоставил сценическую площадку эвакуированному из Ленинграда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ТЮЗу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кукольному театру.		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k_im.lenina_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1219200"/>
            <a:ext cx="6791348" cy="3535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229600" cy="91440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Ленинградское пехотное училище</a:t>
            </a:r>
            <a:endParaRPr lang="ru-RU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5029200"/>
            <a:ext cx="8382000" cy="1600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Почти 5 тысяч младших командиров пехоты подготовило эвакуированное в Березники Ленинградское пехотное училище, награжденное в феврале 1942 г. вторым орденом Красного Знамени. </a:t>
            </a:r>
          </a:p>
        </p:txBody>
      </p:sp>
      <p:pic>
        <p:nvPicPr>
          <p:cNvPr id="22530" name="Picture 2" descr="http://data.photo.sibnet.ru/upload/imgbig/121000245567.jpg"/>
          <p:cNvPicPr>
            <a:picLocks noChangeAspect="1" noChangeArrowheads="1"/>
          </p:cNvPicPr>
          <p:nvPr/>
        </p:nvPicPr>
        <p:blipFill>
          <a:blip r:embed="rId2"/>
          <a:srcRect t="4000" b="4000"/>
          <a:stretch>
            <a:fillRect/>
          </a:stretch>
        </p:blipFill>
        <p:spPr bwMode="auto">
          <a:xfrm>
            <a:off x="1905000" y="1143000"/>
            <a:ext cx="595243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3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73153"/>
            <a:ext cx="7288133" cy="618484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Разработка и создание сайта «Книга Памяти»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icrosoft Office Frontp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619274" cy="3619274"/>
          </a:xfrm>
        </p:spPr>
      </p:pic>
      <p:sp>
        <p:nvSpPr>
          <p:cNvPr id="8" name="Штриховая стрелка вправо 7"/>
          <p:cNvSpPr/>
          <p:nvPr/>
        </p:nvSpPr>
        <p:spPr>
          <a:xfrm rot="1826121">
            <a:off x="6122741" y="3226035"/>
            <a:ext cx="1629947" cy="642942"/>
          </a:xfrm>
          <a:prstGeom prst="stripedRightArrow">
            <a:avLst>
              <a:gd name="adj1" fmla="val 3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214818"/>
            <a:ext cx="2531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Проектирование</a:t>
            </a:r>
            <a:endParaRPr lang="ru-RU" sz="2400" b="1" dirty="0"/>
          </a:p>
        </p:txBody>
      </p:sp>
      <p:sp>
        <p:nvSpPr>
          <p:cNvPr id="15" name="Штриховая стрелка вправо 14"/>
          <p:cNvSpPr/>
          <p:nvPr/>
        </p:nvSpPr>
        <p:spPr>
          <a:xfrm rot="9091701">
            <a:off x="1483413" y="3207133"/>
            <a:ext cx="1629947" cy="642942"/>
          </a:xfrm>
          <a:prstGeom prst="stripedRightArrow">
            <a:avLst>
              <a:gd name="adj1" fmla="val 3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5400000">
            <a:off x="3971341" y="4815477"/>
            <a:ext cx="1272756" cy="642942"/>
          </a:xfrm>
          <a:prstGeom prst="stripedRightArrow">
            <a:avLst>
              <a:gd name="adj1" fmla="val 3938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5929330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Написание кода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77000" y="4071942"/>
            <a:ext cx="2381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Расширение возможностей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19200" y="228600"/>
            <a:ext cx="71513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Monotype Corsiva" pitchFamily="66" charset="0"/>
              </a:rPr>
              <a:t>Microsoft Office Front Page</a:t>
            </a:r>
            <a:endParaRPr lang="ru-RU" sz="5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Рисунок 1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24465">
            <a:off x="547727" y="2053354"/>
            <a:ext cx="2919907" cy="362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152400"/>
            <a:ext cx="4762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Макетная таблица сайта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/>
          <a:srcRect l="25301" t="8333" r="26794" b="6440"/>
          <a:stretch>
            <a:fillRect/>
          </a:stretch>
        </p:blipFill>
        <p:spPr bwMode="auto">
          <a:xfrm>
            <a:off x="3657600" y="990600"/>
            <a:ext cx="5319776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Структура сайта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3714744" y="3357562"/>
            <a:ext cx="164307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 страница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4179091" y="296465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7"/>
          </p:cNvCxnSpPr>
          <p:nvPr/>
        </p:nvCxnSpPr>
        <p:spPr>
          <a:xfrm rot="5400000" flipH="1" flipV="1">
            <a:off x="5332406" y="3142351"/>
            <a:ext cx="167390" cy="59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5"/>
          </p:cNvCxnSpPr>
          <p:nvPr/>
        </p:nvCxnSpPr>
        <p:spPr>
          <a:xfrm rot="16200000" flipH="1">
            <a:off x="5010935" y="4439439"/>
            <a:ext cx="810332" cy="59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3"/>
          </p:cNvCxnSpPr>
          <p:nvPr/>
        </p:nvCxnSpPr>
        <p:spPr>
          <a:xfrm rot="5400000">
            <a:off x="3287014" y="4475159"/>
            <a:ext cx="810332" cy="52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 rot="16200000" flipV="1">
            <a:off x="3608485" y="3178069"/>
            <a:ext cx="167390" cy="52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Система комментирования и форма обратной связи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76400"/>
            <a:ext cx="9144000" cy="14287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странице «контакты»  установлены комментарии от сервиса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Realtime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u="sng" dirty="0">
                <a:latin typeface="Times New Roman" pitchFamily="18" charset="0"/>
                <a:cs typeface="Times New Roman" pitchFamily="18" charset="0"/>
                <a:hlinkClick r:id="rId2"/>
              </a:rPr>
              <a:t>http://ru.cackle.me/welcome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1000" y="4648200"/>
            <a:ext cx="8472518" cy="148271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помощью сервиса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сгенерирована и установлена на сайт форма обратной связи.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7925676" cy="8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Monotype Corsiva" pitchFamily="66" charset="0"/>
              </a:rPr>
              <a:t>Размещение сайта на </a:t>
            </a:r>
            <a:r>
              <a:rPr lang="ru-RU" i="1" dirty="0" err="1" smtClean="0">
                <a:solidFill>
                  <a:srgbClr val="C00000"/>
                </a:solidFill>
                <a:latin typeface="Monotype Corsiva" pitchFamily="66" charset="0"/>
              </a:rPr>
              <a:t>хостинге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7901014" cy="25431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Сайт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«Книга Памяти» размещен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хостинге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Hostinger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Россия 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http://www.hostinger.ru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Используется бесплатный тариф. </a:t>
            </a:r>
          </a:p>
        </p:txBody>
      </p:sp>
      <p:pic>
        <p:nvPicPr>
          <p:cNvPr id="5" name="Содержимое 4" descr="logo-ru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57400" y="3581400"/>
            <a:ext cx="4995882" cy="14498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oi-portal.ru/uploads/images/00/00/02/2011/10/03/fdf0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3488038"/>
            <a:ext cx="4495800" cy="3369962"/>
          </a:xfrm>
          <a:prstGeom prst="rect">
            <a:avLst/>
          </a:prstGeom>
          <a:noFill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027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 descr="http://content.foto.mail.ru/mail/nedosekin1968/_myphoto/s-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43200"/>
            <a:ext cx="167639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2057400"/>
            <a:ext cx="7696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3200" b="1" i="1" dirty="0" smtClean="0">
                <a:latin typeface="Times New Roman" pitchFamily="18" charset="0"/>
                <a:cs typeface="Times New Roman" pitchFamily="18" charset="0"/>
              </a:rPr>
              <a:t>Цель проекта -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поиска погибших и пропавших без вести в Великой Отечественной войне, увековечение памяти героев.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0" y="152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Сайт «Книга  Памяти»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6154" name="Picture 10" descr="http://img12.proshkolu.ru/content/media/pic/std/5000000/4288000/4287495-d257ec68e03794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14800"/>
            <a:ext cx="2466975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3716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2800" b="1" i="1" dirty="0" smtClean="0"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     Актуальность проекта - </a:t>
            </a:r>
            <a:r>
              <a:rPr lang="ru-RU" altLang="ru-RU" sz="2800" dirty="0" smtClean="0">
                <a:latin typeface="Times New Roman" pitchFamily="18" charset="0"/>
                <a:ea typeface="Palatino Linotype" pitchFamily="18" charset="0"/>
                <a:cs typeface="Times New Roman" pitchFamily="18" charset="0"/>
              </a:rPr>
              <a:t>в преддверии  70-летия со дня Победы в Великой Отечественной войне  «Книга Памяти» города Березники –Знак чести и уважения  всем ветеранам.  Памятник воинам, погибшим и пропавшим без вести.	Собственный сайт «Книга Памяти» города Березники, первый в Пермском крае.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0.liveinternet.ru/images/attach/b/4/112/845/112845194_oe_2059c5a3d4674fd5abd6da555926695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4876800"/>
            <a:ext cx="4543425" cy="177304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05200" y="152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Сайт «Книга  Памяти»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2192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Адресаты проекта: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поисковые отряды;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ветераны, близкие погибших;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работники архивов, городского военного комиссариата;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участники акции «Бессмертный полк»  9 Мая.</a:t>
            </a:r>
            <a:endParaRPr kumimoji="1"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0" y="152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Сайт «Книга  Памяти»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www.kazved.ru/uploadimg/1469728_63451_2-bessmertnyj-polk-thebestofruss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4114800"/>
            <a:ext cx="3671298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066800"/>
            <a:ext cx="8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1.Изучить историю города Березники в военное время;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2.Изучить материалы о погибших во время Великой Отечественной войны 1941-1945 гг. в архивах военкомата, музеев, в библиотеках;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3.Разработать и создать сайт «Книга Памяти»;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4.Передать электронную Книгу Памяти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горвоенкомат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городской музей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им.И.Ф.Коновалова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библиотеку им.Н.Островского;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5.Рекламировать сайт в социальных сетях Интернет («В Контакте»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www.odnoklassniki.ru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, «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«Мой мир», «В кругу друзей» и др.), в СМИ города Березники,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Усольского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0" y="152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Сайт «Книга  Памяти»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img-fotki.yandex.ru/get/5903/cool-iarina.1b/0_56ddf_38eacb63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5277040"/>
            <a:ext cx="3276600" cy="1580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1219200"/>
            <a:ext cx="7696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проекта: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пополнение сайта новой информацией;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презентация   проекта  к  9 Мая;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установка связи с поисковыми отрядами  других городов;</a:t>
            </a:r>
          </a:p>
          <a:p>
            <a:pPr>
              <a:buFont typeface="Arial" pitchFamily="34" charset="0"/>
              <a:buChar char="•"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направление информации в объединенный банк данных «Мемориал».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5200" y="1524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Сайт «Книга  Памяти»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54" name="Picture 6" descr="http://stat19.privet.ru/lr/0d1369ee48f6dc9b2f104443db43920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91000"/>
            <a:ext cx="39624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2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Березники в военное время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3" name="Содержимое 3" descr="ZHdanovskie-polya-baraki-gde-zhili-pervye-rabotniki-himkombinata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14400" y="1371600"/>
            <a:ext cx="7458641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334000"/>
            <a:ext cx="8229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Ждановские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поля (бараки, где жили первые работники химкомбината)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57200" y="1066800"/>
            <a:ext cx="8229600" cy="188119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В годы войны город приютил около 30 тысяч эвакуированных из западных регионов страны. Это были люди из разных мест, разных национальностей, объединенные одной победой.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2400"/>
            <a:ext cx="670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  <a:cs typeface="Arial" pitchFamily="34" charset="0"/>
              </a:rPr>
              <a:t>Березники – город милосердия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20482" name="Picture 2" descr="http://img0.liveinternet.ru/images/attach/c/2/74/147/74147162_3419483_hospital61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5334000" cy="349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0"/>
            <a:ext cx="6248400" cy="114300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Monotype Corsiva" pitchFamily="66" charset="0"/>
              </a:rPr>
              <a:t>Березниковские госпитали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52600"/>
            <a:ext cx="4953000" cy="42672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В годы войны в городе было сформировано 9 госпиталей. За время работы  сюда поступило 10166 человек, сделано 5202 операции, умер 61 человек.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Головной   госпиталь возглавлял майор медицинской службы Носков Александр Павлович.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031174" cy="464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310</Words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Социальный проект Сайт «Книга  Памяти»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Березниковские госпитали</vt:lpstr>
      <vt:lpstr>Слайд 10</vt:lpstr>
      <vt:lpstr>Культурная жизнь  города</vt:lpstr>
      <vt:lpstr>Ленинградское пехотное училище</vt:lpstr>
      <vt:lpstr>Слайд 13</vt:lpstr>
      <vt:lpstr>Слайд 14</vt:lpstr>
      <vt:lpstr>Слайд 15</vt:lpstr>
      <vt:lpstr>Структура сайта</vt:lpstr>
      <vt:lpstr>Система комментирования и форма обратной связи</vt:lpstr>
      <vt:lpstr>Размещение сайта на хостинге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84</cp:revision>
  <dcterms:created xsi:type="dcterms:W3CDTF">2015-02-18T20:31:56Z</dcterms:created>
  <dcterms:modified xsi:type="dcterms:W3CDTF">2017-04-23T17:07:34Z</dcterms:modified>
</cp:coreProperties>
</file>