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57" r:id="rId5"/>
    <p:sldId id="259" r:id="rId6"/>
    <p:sldId id="260" r:id="rId7"/>
    <p:sldId id="262" r:id="rId8"/>
    <p:sldId id="263" r:id="rId9"/>
    <p:sldId id="261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543643-CD2D-48CB-9790-4757E18B5AD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C569B3-3E1C-4E32-BFF5-3290FC2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43643-CD2D-48CB-9790-4757E18B5AD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569B3-3E1C-4E32-BFF5-3290FC2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43643-CD2D-48CB-9790-4757E18B5AD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569B3-3E1C-4E32-BFF5-3290FC2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43643-CD2D-48CB-9790-4757E18B5AD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569B3-3E1C-4E32-BFF5-3290FC206C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43643-CD2D-48CB-9790-4757E18B5AD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569B3-3E1C-4E32-BFF5-3290FC206C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43643-CD2D-48CB-9790-4757E18B5AD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569B3-3E1C-4E32-BFF5-3290FC206C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43643-CD2D-48CB-9790-4757E18B5AD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569B3-3E1C-4E32-BFF5-3290FC2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43643-CD2D-48CB-9790-4757E18B5AD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569B3-3E1C-4E32-BFF5-3290FC206C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43643-CD2D-48CB-9790-4757E18B5AD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569B3-3E1C-4E32-BFF5-3290FC2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543643-CD2D-48CB-9790-4757E18B5AD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569B3-3E1C-4E32-BFF5-3290FC2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543643-CD2D-48CB-9790-4757E18B5AD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C569B3-3E1C-4E32-BFF5-3290FC206C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543643-CD2D-48CB-9790-4757E18B5AD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C569B3-3E1C-4E32-BFF5-3290FC2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8.radikal.ru/i521/1305/cb/9e62b48de06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сты по истории великая отечественная война 11 класс с отве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7544" y="188640"/>
            <a:ext cx="8352928" cy="620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ПИСЬМА ВЕТЕРАНАМ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Здравствуйте, уважаемый Ветеран Отечественной войны!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Пишет Вам ученик 4 класса. Я, все близкие, друзья и родные обязаны Вам жизнью. Вы подарили нам мирное небо над нашей головой, спокойную и счастливую жизнь. И сейчас, в годовщину Великой Победы, я выражаю Вам огромную благодарность за тот подвиг, который вы совершили ради счастливой жизни своих потомков.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Время уносит память об этой войне, и грустно, что с каждый годом становится все меньше наших ветеранов.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память о подвигах этих людей живет в наших сердцах.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Спасибо Вам за то, что наше поколение не видело тех ужасов и страданий, которые пережили Вы. Я очень рад, что могу сказать Вам спасибо за нашу жизнь и мирное небо.  Мира Вам, счастья! Живите долго и радуйтесь  каждому дню!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С благодарностью и уважением, ученик 4 класса.                                                    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Мухаметзянов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Линар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Дорогой участник боевых действий, Герой Великой Отечественной войны 1941-1945! Поздравляю вас с Днем Победы!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Мой прадедушка воевал и попал в плен. Он многое перенес, и долгое время был в госпитале. Он рассказывал мне о тяжёлых временах, о мишенях, о разлуки с близкими, которых потерял в годы войны. Я всегда буду помнить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Афонина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Михаила Александровича и его вклад в мир на Земле!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Я желаю вам здоровья, благополучия, радости и мирного неба над головой. Мы – подрастающее поколение обещаем сохранить мир на Земле! Мы – против войны! Мы благодарим вас за проявленные отвагу, мужество и смелость в годы   Великой Отечественной войны!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Андреева Виктория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Здравствуйте, уважаемый ветеран!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Меня зовут Никита. Мне 9 лет. Я хочу сказать огромное спасибо за мирное небо над нашей головой, за то, что мы живём и спим спокойно за то, что вы освободили нашу Родину ценой своей жизни от фашистских захватчиков. Низкий вам поклон!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Сергиенко  Никита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Здравствуйте, уважаемый Ветеран Великой Отечественной войны!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Пишет вам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4</a:t>
            </a:r>
            <a:r>
              <a:rPr kumimoji="0" lang="ru-RU" sz="12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класса. Я, все мои друзья и родные обязаны Вам жизнью. Вы подарили, нам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мирное небо над нашей головой, спокойную счастливую жизнь. И сейчас в годовщину Великой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Победы, я выражаю   Вам огромную благодарность за тот подвиг, который Вы совершили ради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счастливой жизни своих потомков.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Зайнуллин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Рустем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ивая картинка 9 мая День Победы! . - Картинки С 9 м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5084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Mangal" pitchFamily="18" charset="0"/>
              </a:rPr>
              <a:t>Альбом памяти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оиск, изучение и систематизация документальных материалов об участниках Великой Отечественной войны.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ормирование навыков поисковой работы в школе, стимулирование поисковой и краеведческой деятельности учеников и педагогов.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оздание условий для развития  у учащихся активной гражданской и патриотической позиции, трепетного отношения к истории своей                  страны, своего народа, своей семьи, через сохранение памяти предков, участвовавших в борьбе за свободу и независимость своей отчизны, создание на базе собранных материалов школьного музея.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окументальные материалы об участниках Великой Отечественной войны, родственниках учеников и педагогов школы.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сторическое наследие периода Великой Отечественной войны.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4" descr="В честь Великой Победы 9 МАЯ Натяжные потолки &quot;FlatSky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7236296" cy="42422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</a:t>
            </a:r>
            <a:r>
              <a:rPr lang="ru-RU" sz="2000" dirty="0" smtClean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 </a:t>
            </a:r>
            <a:r>
              <a:rPr lang="ru-RU" sz="2000" dirty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каждым годом становится всё меньше людей, которые не </a:t>
            </a:r>
            <a:r>
              <a:rPr lang="en-US" sz="2000" dirty="0" smtClean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r>
              <a:rPr lang="ru-RU" sz="2000" dirty="0" smtClean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просто </a:t>
            </a:r>
            <a:r>
              <a:rPr lang="ru-RU" sz="2000" dirty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помнят Великую Отечественную войну, но и </a:t>
            </a:r>
            <a:r>
              <a:rPr lang="ru-RU" sz="2000" dirty="0" smtClean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участвовали</a:t>
            </a:r>
            <a:endParaRPr lang="en-US" sz="2000" dirty="0" smtClean="0">
              <a:solidFill>
                <a:srgbClr val="222222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  <a:r>
              <a:rPr lang="ru-RU" sz="2000" dirty="0" smtClean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боевых действиях или помогали защитникам Родины своим </a:t>
            </a:r>
            <a:endParaRPr lang="en-US" sz="2000" dirty="0" smtClean="0">
              <a:solidFill>
                <a:srgbClr val="222222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        </a:t>
            </a:r>
            <a:r>
              <a:rPr lang="ru-RU" sz="2000" dirty="0" smtClean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трудом </a:t>
            </a:r>
            <a:r>
              <a:rPr lang="ru-RU" sz="2000" dirty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приближали Победу</a:t>
            </a:r>
            <a:r>
              <a:rPr lang="ru-RU" sz="2000" dirty="0" smtClean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en-US" sz="2000" dirty="0" smtClean="0">
              <a:solidFill>
                <a:srgbClr val="222222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Monotype Corsiva" pitchFamily="66" charset="0"/>
                <a:cs typeface="Arial" pitchFamily="34" charset="0"/>
              </a:rPr>
              <a:t>                                                  </a:t>
            </a:r>
            <a:r>
              <a:rPr lang="ru-RU" sz="2000" dirty="0" smtClean="0">
                <a:solidFill>
                  <a:srgbClr val="22222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Мы решили создать «Альбом Памяти», и  привлекли </a:t>
            </a:r>
            <a:r>
              <a:rPr lang="en-US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учащихся  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нашего класса. И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ребята откликнулись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к </a:t>
            </a:r>
            <a:endParaRPr lang="en-US" sz="2000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      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этой 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работе подключились и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их   родители. </a:t>
            </a:r>
            <a:endParaRPr lang="en-US" sz="2000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Работа 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закипела…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Материалы 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 наших </a:t>
            </a:r>
            <a:endParaRPr lang="en-US" sz="2000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ветеранах 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 многих  семьях </a:t>
            </a:r>
            <a:endParaRPr lang="en-US" sz="2000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хранятся  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разрозненно. Может быть,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поэтому</a:t>
            </a:r>
            <a:r>
              <a:rPr lang="en-US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</a:t>
            </a:r>
            <a:r>
              <a:rPr lang="en-US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ещё 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большим трепетом ученики  и их родители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относятся</a:t>
            </a:r>
            <a:r>
              <a:rPr lang="en-US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 тем материалам, </a:t>
            </a:r>
            <a:r>
              <a:rPr lang="en-US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которые 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сохранились в  семьях. Ведь это то святое, что объединяет прошлое и настоящее, позволяет нам уверенно смотреть в будущее.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Для составления этого альбома мы использовали материалы домашних архивов, воспоминания наших  прадедушек и прабабушек, копии документов, свидетельства, фотоснимки. Ученики писали стихи и сочинения о своих героических предках.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Но дело это не закончено…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Самое малое, что мы можем сделать – всегда помнить о людях, подаривших нам мир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жизнь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почтить их память.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9 Мая\2015-04-20 рабочий стол\Макс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2656"/>
            <a:ext cx="2906000" cy="410445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7" name="Рисунок 1" descr="Инфодос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3148800" cy="2204864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45213"/>
            <a:ext cx="6084168" cy="4985980"/>
          </a:xfrm>
          <a:prstGeom prst="rect">
            <a:avLst/>
          </a:prstGeom>
          <a:solidFill>
            <a:srgbClr val="C6D9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Мой дедушка – герой!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Дедушка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Путенихин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Иван Фёдорович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 20 летнем возрасте в 1941 году был призван на фронт. После окончания  Ленинградского Военно-медицинского училища в звании лейтенанта, был направлен защищать Кавказ. Воевал в должности командира санитарного взвода, 372 полка. В 1942 году высаживался десантом на «Малую землю» г.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Новоро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сийск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 1943 – 1944 г. Участвовал в сражениях на Орловско-Курской дуге, освобождал г. Киев, форсировал реки Одер, Буг, Вислу.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Салют Победы для лейтенанта медицинской службы был дан в г.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Бреслау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131840" y="5842337"/>
            <a:ext cx="53994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581128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Сандомирский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плацдарм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Сандомир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1944г.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6309320"/>
            <a:ext cx="3803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«Малая земля» г.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Новоро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сийск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9 Мая\2015-04-20 рабочий стол\Путенихин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563888" cy="5056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9" name="Рисунок 9" descr="Я.ру закры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22455"/>
            <a:ext cx="3096344" cy="2170717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0648"/>
            <a:ext cx="522007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Награды: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Три ордена Красной звезды, орден Отечественной войны, - 1ой степени. Среди многочисленных медалей самая дорогая  -  медаль «За отвагу».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Во время войны в 1944 году встретил молодую медсестру – мою бабушку, Нину Юрьевну. В г. Луцке </a:t>
            </a:r>
            <a:r>
              <a:rPr lang="ru-RU" sz="2000" dirty="0">
                <a:solidFill>
                  <a:srgbClr val="3333FF"/>
                </a:solidFill>
              </a:rPr>
              <a:t>Волынской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области они зарегистрировали свой брак. У бабушки тоже есть награды: два ордена Красной звезды, орден Отечественной войны, медаль «За отвагу».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Спасибо Вам за мирное небо над головой, за Победу!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1520" y="4906035"/>
            <a:ext cx="47846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Путенихин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Максим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ы для презентации фото powerpoint приме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209977"/>
            <a:ext cx="5184576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Тимофеева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Вильгильмина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Петровна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родилась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Ленинграде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8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июня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1929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летом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1941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началась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всего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12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Ленинграда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её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семья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уезжать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gency FB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сентябре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кольцо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вокруг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сомкнулось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gency FB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началась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блокада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Ленинграда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900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дней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900 н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Зимой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1941 – 1942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кончились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запасы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продуктов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начался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сильный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голод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постоянных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бомбёжек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укрывались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подвалах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ночам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Вильгильмина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остальными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детьми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дежурила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крышах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домов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неразорвавшиеся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снаряды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сбрасывали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вниз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зажигательные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бомбы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засыпали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песком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постарше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клали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бомбы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бочки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водой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Днём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помогали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госпитале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ухаживали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ранеными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конце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1942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осталась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сиротой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умерли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голода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брат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сестра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судьба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отца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неизвестна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чего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попала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13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прошла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курсы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её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направили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работать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фабрику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 «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Рабочий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»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прядильщицей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началась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её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трудовая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деятельность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Смены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заводе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12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часов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тяжёлую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выдавали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увеличенный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паёк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январе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1953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переехала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мужем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Салават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стройку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комбината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18.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комбинате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отработала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более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30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Награждена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медалью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«70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снятия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Блокады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»,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юбилейными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медалями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50, 55, 60, 65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Великой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Отечественной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gency FB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Сластёнова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Валерия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J:\9 Мая\2015-04-20 рабочий стол\рабочий стол 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3551694" cy="4968552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Курганской области состоится научная конференция. . Ее темой станет победа в Великой Отечественной войн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J:\9 Мая\2015-04-20 рабочий стол\рабочий стол 00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3240360" cy="4536504"/>
          </a:xfrm>
          <a:prstGeom prst="rect">
            <a:avLst/>
          </a:prstGeom>
          <a:solidFill>
            <a:srgbClr val="002060"/>
          </a:solidFill>
          <a:ln w="190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67744" y="76139"/>
            <a:ext cx="687625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Матюшечкин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Василий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Алексеевич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                                29.06.24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. – 15.03.89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Рядовой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                      375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стрелковый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полк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, 3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белорусский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фронт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                       Годы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военной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службы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: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январь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 1943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.–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февраль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 1944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ы для презентации фото powerpoint приме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J:\9 Мая\2015-04-20 рабочий стол\рабочий стол 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97987" cy="65099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9 Мая\2015-04-20 рабочий стол\рабочий стол 002 -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808312" cy="3965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57" name="Рисунок 15" descr="Коллекция Две лодки...на одном якоре. - Ярмарка Мастеров - ручная работа, handm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46847"/>
            <a:ext cx="2232248" cy="2295129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3781425" y="501134"/>
            <a:ext cx="638636" cy="369332"/>
          </a:xfrm>
          <a:prstGeom prst="rect">
            <a:avLst/>
          </a:prstGeom>
          <a:solidFill>
            <a:srgbClr val="C6D9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131840" y="0"/>
            <a:ext cx="5832648" cy="6432530"/>
          </a:xfrm>
          <a:prstGeom prst="rect">
            <a:avLst/>
          </a:prstGeom>
          <a:solidFill>
            <a:srgbClr val="C6D9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haroni" pitchFamily="2" charset="-79"/>
              </a:rPr>
              <a:t>МОЙ ПРАДЕДУШКА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haroni" pitchFamily="2" charset="-79"/>
            </a:endParaRPr>
          </a:p>
          <a:p>
            <a:pPr marL="0" marR="0" lvl="0" indent="449263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ea typeface="Times New Roman" pitchFamily="18" charset="0"/>
                <a:cs typeface="Aharoni" pitchFamily="2" charset="-79"/>
              </a:rPr>
              <a:t>            Очень давно закончилась война.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haroni" pitchFamily="2" charset="-79"/>
            </a:endParaRPr>
          </a:p>
          <a:p>
            <a:pPr marL="0" marR="0" lvl="0" indent="449263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ea typeface="Times New Roman" pitchFamily="18" charset="0"/>
                <a:cs typeface="Aharoni" pitchFamily="2" charset="-79"/>
              </a:rPr>
              <a:t>Нет ни одной семьи, которой она бы не коснулась.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haroni" pitchFamily="2" charset="-79"/>
            </a:endParaRPr>
          </a:p>
          <a:p>
            <a:pPr marL="0" marR="0" lvl="0" indent="449263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ea typeface="Times New Roman" pitchFamily="18" charset="0"/>
                <a:cs typeface="Aharoni" pitchFamily="2" charset="-79"/>
              </a:rPr>
              <a:t>Моего прадеда зовут  Попов Николай  Дмитриевич. Во время войны он служил в морской пехоте, оборонял от фашистских диверсантов незамерзающий порт  Мурманск. </a:t>
            </a:r>
          </a:p>
          <a:p>
            <a:pPr marL="0" marR="0" lvl="0" indent="449263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ea typeface="Times New Roman" pitchFamily="18" charset="0"/>
                <a:cs typeface="Aharoni" pitchFamily="2" charset="-79"/>
              </a:rPr>
              <a:t>Это был центр принятия помощи от союзников: Англии и Америки. Это были караваны с оружием, боеприпасами, продуктами… Немцы очень хотели захватить этот порт. Морские пехотинцы,  в числе которых был мой прадед, защищали Мурманск. С самолётов немцы сбрасывали парашютистов – диверсантов</a:t>
            </a:r>
            <a:r>
              <a:rPr lang="ru-RU" i="1" dirty="0" smtClean="0">
                <a:solidFill>
                  <a:srgbClr val="6600FF"/>
                </a:solidFill>
                <a:ea typeface="Times New Roman" pitchFamily="18" charset="0"/>
                <a:cs typeface="Aharoni" pitchFamily="2" charset="-79"/>
              </a:rPr>
              <a:t>,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ea typeface="Times New Roman" pitchFamily="18" charset="0"/>
                <a:cs typeface="Aharoni" pitchFamily="2" charset="-79"/>
              </a:rPr>
              <a:t>а морские пехотинцы  их  уничтожали.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ea typeface="Times New Roman" pitchFamily="18" charset="0"/>
                <a:cs typeface="Aharoni" pitchFamily="2" charset="-79"/>
              </a:rPr>
              <a:t>Прадед награждён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ea typeface="Times New Roman" pitchFamily="18" charset="0"/>
                <a:cs typeface="Aharoni" pitchFamily="2" charset="-79"/>
              </a:rPr>
              <a:t> боевыми наградами.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ea typeface="Times New Roman" pitchFamily="18" charset="0"/>
                <a:cs typeface="Aharoni" pitchFamily="2" charset="-79"/>
              </a:rPr>
              <a:t>    Я горжусь своим    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ea typeface="Times New Roman" pitchFamily="18" charset="0"/>
                <a:cs typeface="Aharoni" pitchFamily="2" charset="-79"/>
              </a:rPr>
              <a:t> прадедом!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ea typeface="Times New Roman" pitchFamily="18" charset="0"/>
                <a:cs typeface="Aharoni" pitchFamily="2" charset="-79"/>
              </a:rPr>
              <a:t>         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haroni" pitchFamily="2" charset="-79"/>
              </a:rPr>
              <a:t>Даутов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haroni" pitchFamily="2" charset="-79"/>
              </a:rPr>
              <a:t> Артём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haroni" pitchFamily="2" charset="-79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6" name="Рисунок 19" descr="рабочий стол 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46467"/>
            <a:ext cx="3275856" cy="2311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</TotalTime>
  <Words>1300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qqq</dc:creator>
  <cp:lastModifiedBy>Админ</cp:lastModifiedBy>
  <cp:revision>11</cp:revision>
  <dcterms:created xsi:type="dcterms:W3CDTF">2015-04-23T17:46:37Z</dcterms:created>
  <dcterms:modified xsi:type="dcterms:W3CDTF">2017-04-23T18:19:36Z</dcterms:modified>
</cp:coreProperties>
</file>