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91;&#1088;&#1086;&#1082;&#1080;%20&#1084;&#1091;&#1078;&#1077;&#1089;&#1090;&#1074;&#1072;\&#1076;&#1083;&#1103;%20&#1076;&#1085;&#1103;%20&#1086;&#1089;&#1074;&#1086;&#1073;&#1086;&#1078;&#1076;&#1077;&#1085;&#1080;&#1103;\&#1086;&#1089;&#1074;&#1086;&#1073;&#1086;&#1078;&#1076;&#1077;&#1085;&#1080;&#1077;%202013\01&#1087;&#1077;&#1089;&#1085;&#1103;%20&#1086;%20&#1088;&#1086;&#1076;&#1080;&#1085;&#1077;%20&#1084;&#1091;&#1079;&#1099;&#1082;&#1072;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C:\Users\user\Documents\&#1091;&#1088;&#1086;&#1082;&#1080;%20&#1084;&#1091;&#1078;&#1077;&#1089;&#1090;&#1074;&#1072;\&#1076;&#1083;&#1103;%20&#1076;&#1085;&#1103;%20&#1086;&#1089;&#1074;&#1086;&#1073;&#1086;&#1078;&#1076;&#1077;&#1085;&#1080;&#1103;\&#1086;&#1089;&#1074;&#1086;&#1073;&#1086;&#1078;&#1076;&#1077;&#1085;&#1080;&#1077;%202013\&#1057;&#1074;&#1103;&#1097;&#1077;&#1085;&#1085;&#1072;&#1103;%20&#1074;&#1086;&#1081;&#1085;&#1072;%20&#1087;&#1077;&#1089;&#1085;&#1103;.mp3" TargetMode="External"/><Relationship Id="rId7" Type="http://schemas.openxmlformats.org/officeDocument/2006/relationships/image" Target="../media/image21.jpeg"/><Relationship Id="rId2" Type="http://schemas.openxmlformats.org/officeDocument/2006/relationships/audio" Target="file:///C:\Users\user\Documents\&#1091;&#1088;&#1086;&#1082;&#1080;%20&#1084;&#1091;&#1078;&#1077;&#1089;&#1090;&#1074;&#1072;\&#1076;&#1083;&#1103;%20&#1076;&#1085;&#1103;%20&#1086;&#1089;&#1074;&#1086;&#1073;&#1086;&#1078;&#1076;&#1077;&#1085;&#1080;&#1103;\&#1086;&#1089;&#1074;&#1086;&#1073;&#1086;&#1078;&#1076;&#1077;&#1085;&#1080;&#1077;%202013\4%20&#1047;&#1074;&#1091;&#1082;&#1080;%20&#1073;&#1086;&#1103;.mp3" TargetMode="External"/><Relationship Id="rId1" Type="http://schemas.openxmlformats.org/officeDocument/2006/relationships/audio" Target="file:///C:\Users\user\Documents\&#1091;&#1088;&#1086;&#1082;&#1080;%20&#1084;&#1091;&#1078;&#1077;&#1089;&#1090;&#1074;&#1072;\&#1076;&#1083;&#1103;%20&#1076;&#1085;&#1103;%20&#1086;&#1089;&#1074;&#1086;&#1073;&#1086;&#1078;&#1076;&#1077;&#1085;&#1080;&#1103;\&#1086;&#1089;&#1074;&#1086;&#1073;&#1086;&#1078;&#1076;&#1077;&#1085;&#1080;&#1077;%202013\&#1085;&#1072;&#1095;&#1072;&#1083;&#1086;%20&#1074;&#1086;&#1081;&#1085;&#1099;2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ре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142984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oodscreen.ru_201104221614554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71546"/>
            <a:ext cx="7429520" cy="46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oodscreen.ru_201104221651111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928670"/>
            <a:ext cx="780288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9-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928670"/>
            <a:ext cx="7339040" cy="492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вод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000108"/>
            <a:ext cx="720095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40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764704"/>
            <a:ext cx="7764506" cy="502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71480"/>
            <a:ext cx="3643338" cy="563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пус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786610" cy="484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7572396" cy="502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66898678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785794"/>
            <a:ext cx="6643704" cy="531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ew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857232"/>
            <a:ext cx="731338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odscreen.ru_201106222244234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357298"/>
            <a:ext cx="7500958" cy="42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iew1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1071546"/>
            <a:ext cx="7215238" cy="486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oodscreen.ru_20110422115410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1052736"/>
            <a:ext cx="7452320" cy="46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oodscreen.ru_2011042216453679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980728"/>
            <a:ext cx="783447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oodscreen.ru_20110810113158198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052736"/>
            <a:ext cx="7596336" cy="474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view6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91680" y="548680"/>
            <a:ext cx="5793432" cy="572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01песня о родине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611560" y="59492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teran_s_det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699280" cy="477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чало войны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4 Звуки бо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285984" y="5643578"/>
            <a:ext cx="304800" cy="304800"/>
          </a:xfrm>
          <a:prstGeom prst="rect">
            <a:avLst/>
          </a:prstGeom>
        </p:spPr>
      </p:pic>
      <p:pic>
        <p:nvPicPr>
          <p:cNvPr id="2" name="Рисунок 1" descr="ec89ddc03f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494148"/>
            <a:ext cx="5286412" cy="572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2857496"/>
            <a:ext cx="735301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C00000"/>
                  </a:solidFill>
                </a:ln>
                <a:solidFill>
                  <a:srgbClr val="FFC000"/>
                </a:solidFill>
                <a:latin typeface="Cambria" pitchFamily="18" charset="0"/>
              </a:rPr>
              <a:t>«Дедушкин альбом»</a:t>
            </a:r>
            <a:endParaRPr lang="ru-RU" sz="5400" b="1" dirty="0">
              <a:ln w="28575">
                <a:solidFill>
                  <a:srgbClr val="C00000"/>
                </a:solidFill>
              </a:ln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7" name="4 Звуки бо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763688" y="3284984"/>
            <a:ext cx="244475" cy="244475"/>
          </a:xfrm>
          <a:prstGeom prst="rect">
            <a:avLst/>
          </a:prstGeom>
        </p:spPr>
      </p:pic>
      <p:pic>
        <p:nvPicPr>
          <p:cNvPr id="8" name="начало войны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195736" y="5805264"/>
            <a:ext cx="244475" cy="244475"/>
          </a:xfrm>
          <a:prstGeom prst="rect">
            <a:avLst/>
          </a:prstGeom>
        </p:spPr>
      </p:pic>
      <p:pic>
        <p:nvPicPr>
          <p:cNvPr id="9" name="Священная война песн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948264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3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сь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858051" cy="51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93" t="4166" r="4546" b="7"/>
          <a:stretch>
            <a:fillRect/>
          </a:stretch>
        </p:blipFill>
        <p:spPr bwMode="auto">
          <a:xfrm>
            <a:off x="1115616" y="908720"/>
            <a:ext cx="69127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фотографии и рисунки\Мои сканированные изображения\2011-01 (янв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816424" cy="539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Трушникова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Мария Трофимовна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548" t="24800" r="48684" b="30050"/>
          <a:stretch>
            <a:fillRect/>
          </a:stretch>
        </p:blipFill>
        <p:spPr bwMode="auto">
          <a:xfrm>
            <a:off x="2555776" y="620688"/>
            <a:ext cx="4104456" cy="534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6165304"/>
            <a:ext cx="375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Курилов Вениамин Федорович»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Picture 2" descr="img057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1420" t="5733" r="13475" b="17600"/>
          <a:stretch>
            <a:fillRect/>
          </a:stretch>
        </p:blipFill>
        <p:spPr bwMode="auto">
          <a:xfrm>
            <a:off x="3059832" y="476672"/>
            <a:ext cx="3240360" cy="571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31840" y="6488668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Заикин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Петр Николаевич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6597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Стрелка влево 67"/>
          <p:cNvSpPr/>
          <p:nvPr/>
        </p:nvSpPr>
        <p:spPr>
          <a:xfrm rot="18783994">
            <a:off x="387010" y="576645"/>
            <a:ext cx="920472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5" name="Стрелка влево 74"/>
          <p:cNvSpPr/>
          <p:nvPr/>
        </p:nvSpPr>
        <p:spPr>
          <a:xfrm rot="16200000">
            <a:off x="7588181" y="1484389"/>
            <a:ext cx="897124" cy="357190"/>
          </a:xfrm>
          <a:prstGeom prst="leftArrow">
            <a:avLst>
              <a:gd name="adj1" fmla="val 68286"/>
              <a:gd name="adj2" fmla="val 9186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76256" y="928670"/>
            <a:ext cx="2053462" cy="5561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.Горняцкий</a:t>
            </a: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0100" y="214311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</a:t>
            </a:r>
            <a:r>
              <a:rPr lang="ru-RU" b="1" dirty="0" smtClean="0"/>
              <a:t>.Песчаный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42976" y="32861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</a:t>
            </a:r>
            <a:r>
              <a:rPr lang="ru-RU" b="1" dirty="0" smtClean="0"/>
              <a:t>.Ленина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80312" y="2636912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</a:t>
            </a:r>
            <a:r>
              <a:rPr lang="ru-RU" b="1" dirty="0" smtClean="0"/>
              <a:t>. Рудаков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52120" y="548680"/>
            <a:ext cx="121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1-я бригада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" name="Picture 2" descr="D:\Doc Максим\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500066" cy="500066"/>
          </a:xfrm>
          <a:prstGeom prst="rect">
            <a:avLst/>
          </a:prstGeom>
          <a:noFill/>
        </p:spPr>
      </p:pic>
      <p:pic>
        <p:nvPicPr>
          <p:cNvPr id="35" name="Picture 2" descr="D:\Doc Максим\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500066" cy="500066"/>
          </a:xfrm>
          <a:prstGeom prst="rect">
            <a:avLst/>
          </a:prstGeom>
          <a:noFill/>
        </p:spPr>
      </p:pic>
      <p:pic>
        <p:nvPicPr>
          <p:cNvPr id="1028" name="Picture 4" descr="D:\Doc Максим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785818" cy="488780"/>
          </a:xfrm>
          <a:prstGeom prst="rect">
            <a:avLst/>
          </a:prstGeom>
          <a:noFill/>
        </p:spPr>
      </p:pic>
      <p:pic>
        <p:nvPicPr>
          <p:cNvPr id="1029" name="Picture 5" descr="D:\Doc Максим\0005780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08720"/>
            <a:ext cx="428628" cy="42862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85728"/>
            <a:ext cx="228220" cy="50006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000504"/>
            <a:ext cx="357190" cy="474853"/>
          </a:xfrm>
          <a:prstGeom prst="rect">
            <a:avLst/>
          </a:prstGeom>
          <a:noFill/>
        </p:spPr>
      </p:pic>
      <p:pic>
        <p:nvPicPr>
          <p:cNvPr id="58" name="Picture 5" descr="D:\Doc Максим\0005780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20"/>
            <a:ext cx="428628" cy="428628"/>
          </a:xfrm>
          <a:prstGeom prst="rect">
            <a:avLst/>
          </a:prstGeom>
          <a:noFill/>
        </p:spPr>
      </p:pic>
      <p:pic>
        <p:nvPicPr>
          <p:cNvPr id="59" name="Picture 5" descr="D:\Doc Максим\0005780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428628" cy="428628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0" y="1000108"/>
            <a:ext cx="395536" cy="19248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Дубовой</a:t>
            </a:r>
          </a:p>
        </p:txBody>
      </p:sp>
      <p:pic>
        <p:nvPicPr>
          <p:cNvPr id="60" name="Picture 7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42852"/>
            <a:ext cx="228219" cy="500066"/>
          </a:xfrm>
          <a:prstGeom prst="rect">
            <a:avLst/>
          </a:prstGeom>
          <a:noFill/>
        </p:spPr>
      </p:pic>
      <p:pic>
        <p:nvPicPr>
          <p:cNvPr id="61" name="Picture 8" descr="C:\Documents and Settings\Admin\Рабочий стол\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929066"/>
            <a:ext cx="357190" cy="474853"/>
          </a:xfrm>
          <a:prstGeom prst="rect">
            <a:avLst/>
          </a:prstGeom>
          <a:noFill/>
        </p:spPr>
      </p:pic>
      <p:pic>
        <p:nvPicPr>
          <p:cNvPr id="62" name="Picture 8" descr="C:\Documents and Settings\Admin\Рабочий стол\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143380"/>
            <a:ext cx="357190" cy="474853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857224" y="0"/>
            <a:ext cx="2058592" cy="5486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с. </a:t>
            </a:r>
            <a:r>
              <a:rPr lang="ru-RU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Литвиновка</a:t>
            </a: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6" name="Стрелка влево 65"/>
          <p:cNvSpPr/>
          <p:nvPr/>
        </p:nvSpPr>
        <p:spPr>
          <a:xfrm>
            <a:off x="5643570" y="4643446"/>
            <a:ext cx="714380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лево 66"/>
          <p:cNvSpPr/>
          <p:nvPr/>
        </p:nvSpPr>
        <p:spPr>
          <a:xfrm>
            <a:off x="4857752" y="4643446"/>
            <a:ext cx="714380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лево 68"/>
          <p:cNvSpPr/>
          <p:nvPr/>
        </p:nvSpPr>
        <p:spPr>
          <a:xfrm rot="10800000">
            <a:off x="285720" y="1785926"/>
            <a:ext cx="714380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9" descr="C:\Documents and Settings\Admin\Рабочий стол\Untitled-1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14348" y="1500174"/>
            <a:ext cx="223346" cy="285752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Untitled-1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28596" y="1500174"/>
            <a:ext cx="223347" cy="285752"/>
          </a:xfrm>
          <a:prstGeom prst="rect">
            <a:avLst/>
          </a:prstGeom>
          <a:noFill/>
        </p:spPr>
      </p:pic>
      <p:pic>
        <p:nvPicPr>
          <p:cNvPr id="76" name="Picture 9" descr="C:\Documents and Settings\Admin\Рабочий стол\Untitled-1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1472" y="1285860"/>
            <a:ext cx="223346" cy="285752"/>
          </a:xfrm>
          <a:prstGeom prst="rect">
            <a:avLst/>
          </a:prstGeom>
          <a:noFill/>
        </p:spPr>
      </p:pic>
      <p:pic>
        <p:nvPicPr>
          <p:cNvPr id="77" name="Picture 7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42852"/>
            <a:ext cx="228220" cy="500066"/>
          </a:xfrm>
          <a:prstGeom prst="rect">
            <a:avLst/>
          </a:prstGeom>
          <a:noFill/>
        </p:spPr>
      </p:pic>
      <p:sp>
        <p:nvSpPr>
          <p:cNvPr id="78" name="Стрелка влево 77"/>
          <p:cNvSpPr/>
          <p:nvPr/>
        </p:nvSpPr>
        <p:spPr>
          <a:xfrm rot="19760932">
            <a:off x="3966231" y="569678"/>
            <a:ext cx="894547" cy="357190"/>
          </a:xfrm>
          <a:prstGeom prst="leftArrow">
            <a:avLst>
              <a:gd name="adj1" fmla="val 50000"/>
              <a:gd name="adj2" fmla="val 918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43608" y="764704"/>
            <a:ext cx="2080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Части 61Гвардейской</a:t>
            </a:r>
          </a:p>
          <a:p>
            <a:r>
              <a:rPr lang="ru-RU" sz="1400" b="1" dirty="0" smtClean="0"/>
              <a:t>Славянской Стрелковой </a:t>
            </a:r>
          </a:p>
          <a:p>
            <a:r>
              <a:rPr lang="ru-RU" sz="1400" b="1" dirty="0" smtClean="0"/>
              <a:t>дивизии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4048" y="3140968"/>
            <a:ext cx="174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Группа разведчиков</a:t>
            </a:r>
          </a:p>
          <a:p>
            <a:r>
              <a:rPr lang="ru-RU" sz="1400" b="1" dirty="0" smtClean="0"/>
              <a:t>сержанта </a:t>
            </a:r>
            <a:r>
              <a:rPr lang="ru-RU" sz="1400" b="1" dirty="0" err="1" smtClean="0"/>
              <a:t>Заикина</a:t>
            </a:r>
            <a:endParaRPr lang="ru-RU" sz="1400" b="1" dirty="0"/>
          </a:p>
        </p:txBody>
      </p:sp>
      <p:sp>
        <p:nvSpPr>
          <p:cNvPr id="32" name="Стрелка влево 31"/>
          <p:cNvSpPr/>
          <p:nvPr/>
        </p:nvSpPr>
        <p:spPr>
          <a:xfrm rot="10969834">
            <a:off x="6620" y="4232282"/>
            <a:ext cx="714380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16754144">
            <a:off x="1679370" y="2660466"/>
            <a:ext cx="714380" cy="285752"/>
          </a:xfrm>
          <a:prstGeom prst="leftArrow">
            <a:avLst>
              <a:gd name="adj1" fmla="val 50000"/>
              <a:gd name="adj2" fmla="val 10930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00717 C -0.04237 0.00254 -0.03664 0.00301 -0.05469 0.00162 C -0.05851 2.59259E-6 -0.06233 -0.00093 -0.06615 -0.00255 C -0.09705 0.00764 -0.11476 0.00879 -0.14948 0.00995 C -0.16146 0.01319 -0.17257 0.01898 -0.1849 0.02106 C -0.19237 0.02754 -0.2033 0.02778 -0.2099 0.03356 C -0.21198 0.03541 -0.21407 0.03727 -0.21615 0.03912 C -0.21719 0.04004 -0.21927 0.0419 -0.21927 0.0419 C -0.22518 0.05393 -0.21737 0.03981 -0.22448 0.04745 C -0.22552 0.04861 -0.2257 0.05046 -0.22657 0.05162 C -0.23039 0.05671 -0.23438 0.06111 -0.23802 0.0669 C -0.24219 0.07361 -0.24167 0.08148 -0.24636 0.08773 C -0.24931 0.09977 -0.25278 0.11157 -0.25469 0.12384 C -0.25695 0.15995 -0.254 0.14745 -0.25782 0.16273 C -0.25868 0.17106 -0.26007 0.1794 -0.26094 0.18773 C -0.26129 0.20115 -0.26146 0.21458 -0.26198 0.22801 C -0.26233 0.23727 -0.26528 0.23842 -0.2599 0.23356 C -0.25816 0.22662 -0.2533 0.22685 -0.25782 0.22384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0.02384 C -0.03906 0.01736 -0.05052 0.02176 -0.06805 0.02245 C -0.07135 0.02546 -0.07378 0.02986 -0.07743 0.03217 C -0.08663 0.03819 -0.09861 0.04143 -0.10868 0.04328 C -0.11354 0.04421 -0.1184 0.04514 -0.12326 0.04606 C -0.12674 0.04676 -0.13368 0.04884 -0.13368 0.04884 C -0.14115 0.05555 -0.14583 0.06041 -0.15451 0.06273 C -0.16024 0.06736 -0.16562 0.0706 -0.17222 0.07245 C -0.17812 0.07639 -0.18559 0.07708 -0.19097 0.08217 C -0.19774 0.08865 -0.20434 0.09514 -0.21285 0.09745 C -0.22014 0.10393 -0.22118 0.10995 -0.22639 0.1169 C -0.22882 0.12014 -0.23368 0.12662 -0.23368 0.12662 C -0.23576 0.13495 -0.24115 0.13981 -0.2441 0.14745 C -0.24948 0.16157 -0.25538 0.17569 -0.2618 0.18912 C -0.26371 0.19328 -0.26649 0.19583 -0.26805 0.20023 C -0.2717 0.20995 -0.27187 0.22129 -0.27535 0.23078 C -0.28038 0.24398 -0.27413 0.22176 -0.27951 0.24328 C -0.27986 0.2449 -0.2816 0.24745 -0.2816 0.24745 " pathEditMode="relative" ptsTypes="fffffffffffffffff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0.0294 C -0.04427 0.0368 -0.05868 0.04953 -0.07673 0.05162 C -0.0868 0.05278 -0.10694 0.0544 -0.10694 0.0544 C -0.11962 0.05995 -0.13246 0.06088 -0.14548 0.06412 C -0.14687 0.06458 -0.15937 0.06736 -0.16215 0.06967 C -0.17534 0.08148 -0.18958 0.08935 -0.20173 0.10301 C -0.21007 0.11227 -0.21753 0.12268 -0.22569 0.13217 C -0.22951 0.13657 -0.23177 0.14236 -0.23611 0.14606 C -0.23819 0.15023 -0.24027 0.1544 -0.24236 0.15856 C -0.24444 0.16296 -0.24462 0.16944 -0.24652 0.17384 C -0.24791 0.17708 -0.25017 0.17916 -0.25173 0.18217 C -0.25347 0.1912 -0.25555 0.19699 -0.26007 0.2044 C -0.2625 0.21389 -0.2592 0.20231 -0.26423 0.21412 C -0.2658 0.21782 -0.26666 0.22315 -0.2684 0.22662 C -0.27066 0.23125 -0.27396 0.23518 -0.27569 0.24051 C -0.27656 0.24328 -0.27708 0.24606 -0.27777 0.24884 C -0.27864 0.25254 -0.27986 0.25995 -0.27986 0.25995 C -0.28125 0.27708 -0.28611 0.29444 -0.28923 0.31134 C -0.29132 0.32222 -0.29444 0.3243 -0.29444 0.33634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381328"/>
            <a:ext cx="406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Лебедева Екатерина Григорьевна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744416" cy="57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5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Тема54</Template>
  <TotalTime>397</TotalTime>
  <Words>38</Words>
  <Application>Microsoft Office PowerPoint</Application>
  <PresentationFormat>Экран (4:3)</PresentationFormat>
  <Paragraphs>17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Тема54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DNS</cp:lastModifiedBy>
  <cp:revision>42</cp:revision>
  <dcterms:modified xsi:type="dcterms:W3CDTF">2014-03-19T19:10:31Z</dcterms:modified>
</cp:coreProperties>
</file>