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9" r:id="rId3"/>
    <p:sldId id="286" r:id="rId4"/>
    <p:sldId id="257" r:id="rId5"/>
    <p:sldId id="261" r:id="rId6"/>
    <p:sldId id="259" r:id="rId7"/>
    <p:sldId id="260" r:id="rId8"/>
    <p:sldId id="262" r:id="rId9"/>
    <p:sldId id="280" r:id="rId10"/>
    <p:sldId id="281" r:id="rId11"/>
    <p:sldId id="282" r:id="rId12"/>
    <p:sldId id="266" r:id="rId13"/>
    <p:sldId id="287" r:id="rId14"/>
    <p:sldId id="288" r:id="rId15"/>
    <p:sldId id="289" r:id="rId16"/>
    <p:sldId id="290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?text=%D1%84%D0%BE%D1%82%D0%2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?text=%D1%84%D0%BE%D1%82%D0%BE%2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1%84" TargetMode="External"/><Relationship Id="rId3" Type="http://schemas.openxmlformats.org/officeDocument/2006/relationships/hyperlink" Target="http://images.yandex.ru/yandsearch?text=%D1%84%D0%BE%D1%82%25" TargetMode="External"/><Relationship Id="rId7" Type="http://schemas.openxmlformats.org/officeDocument/2006/relationships/hyperlink" Target="http://images.yandex.ru/yandsearch?text=%D1%84%D0%BE%D1%82%D0%BE%20" TargetMode="External"/><Relationship Id="rId2" Type="http://schemas.openxmlformats.org/officeDocument/2006/relationships/hyperlink" Target="http://images.yandex.ru/yandsearch?text=%D1%84%D0%BE%D1%82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4%D0%BE%D1%82%D0%25" TargetMode="External"/><Relationship Id="rId5" Type="http://schemas.openxmlformats.org/officeDocument/2006/relationships/hyperlink" Target="http://www.stihi-rus.ru/1/simonov/9.htm" TargetMode="External"/><Relationship Id="rId4" Type="http://schemas.openxmlformats.org/officeDocument/2006/relationships/hyperlink" Target="http://images.yandex.ru/yandsearch?text=%D1%84%D0%BE%D1%82%D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\Desktop\&#1055;&#1088;&#1077;&#1079;&#1077;&#1085;&#1090;&#1072;&#1094;&#1080;&#1103;%20&#1082;%20&#1091;&#1088;&#1086;&#1082;&#1091;\&#1076;&#1077;&#1090;&#1089;&#1090;&#1074;&#1086;%20&#1086;&#1087;&#1072;&#1083;&#1077;&#1085;&#1085;&#1086;&#1077;%20&#1074;&#1086;&#1081;&#1085;&#1086;&#1081;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text=%D0%B4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images.yandex.ru/yandsearch?source=wiz&amp;text=%D0%25B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hyperlink" Target="http://im0-tub-ru.yandex.net/i?id=115295191-58-72&amp;n=21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hyperlink" Target="http://images.yandex.ru/yandsearch?source=wiz&amp;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images.yandex.ru/yandsearch?text=%D1%84%D0%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?tex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?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867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			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27006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«……………?.....................»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9168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сказал, что надо бросить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Песню на войне?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боя сердце просит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Музыки вдвойне.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В.И.Лебедев – Кумач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288340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Филинова Елена Святославовна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«СОШ №2»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Сосновый Бор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4067944" cy="29969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188640"/>
            <a:ext cx="5745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К.Симонов «Жди меня»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836712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понять, не ждавшим им,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 среди огня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Ожиданием своим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Ты спасла меня.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 я выжил, будем знать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Только мы с тобой,-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Просто ты умела ждать,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 никто другой.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http://images.yandex.ru/yandsearch?p=1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280908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93506"/>
            <a:ext cx="1785918" cy="14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1268760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http://images.yandex.ru/yandsearch?text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амятник песне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484784"/>
            <a:ext cx="5328592" cy="537321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96545"/>
            <a:ext cx="2391952" cy="196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339752" y="188640"/>
            <a:ext cx="4060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песне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http://images.yandex.ru/yandsearch?text=%D1%84%D0%BE%D1%82%D0%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ам в землян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18049"/>
            <a:ext cx="7119934" cy="53399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песне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43512"/>
            <a:ext cx="209078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http://images.yandex.ru/yandsearch?text=%D1%84%D0%BE%D1%82%D0%BE%20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9" descr="38786301_397364"/>
          <p:cNvPicPr>
            <a:picLocks noChangeAspect="1" noChangeArrowheads="1"/>
          </p:cNvPicPr>
          <p:nvPr/>
        </p:nvPicPr>
        <p:blipFill>
          <a:blip r:embed="rId2" cstate="print"/>
          <a:srcRect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990600" y="228600"/>
            <a:ext cx="7239000" cy="1676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Мы за Родину пали,</a:t>
            </a:r>
            <a:br>
              <a:rPr lang="ru-RU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 она – спасена!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Изображение 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93213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Изображение 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481" y="3733800"/>
            <a:ext cx="4164519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52600" y="0"/>
            <a:ext cx="6886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Arial Black" pitchFamily="34" charset="0"/>
              </a:rPr>
              <a:t>«Когда говорят пушки, </a:t>
            </a:r>
          </a:p>
          <a:p>
            <a:pPr algn="ctr"/>
            <a:r>
              <a:rPr lang="ru-RU" sz="4000">
                <a:solidFill>
                  <a:srgbClr val="C00000"/>
                </a:solidFill>
                <a:latin typeface="Arial Black" pitchFamily="34" charset="0"/>
              </a:rPr>
              <a:t>музы молчат»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6" descr="5f97ec2898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9900"/>
            <a:ext cx="8229600" cy="59817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24590069_430ff28afa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4" name="Рисунок 7" descr="52024819_51503346_45318865_3ab3fcb34fe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18288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5" name="Рисунок 8" descr="52024819_51503346_45318865_3ab3fcb34fe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138" y="609600"/>
            <a:ext cx="19097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6" name="Рисунок 9" descr="52024819_51503346_45318865_3ab3fcb34fe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181600"/>
            <a:ext cx="18081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7" name="Рисунок 10" descr="52024819_51503346_45318865_3ab3fcb34fe0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257800"/>
            <a:ext cx="17129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чем бы думал я?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3000" b="1" dirty="0" smtClean="0"/>
              <a:t>  </a:t>
            </a:r>
          </a:p>
          <a:p>
            <a:pPr algn="ctr"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 Сраженный  вражеской  гранатой,</a:t>
            </a:r>
          </a:p>
          <a:p>
            <a:pPr algn="ctr"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   О чем бы  думал я  в тот миг,</a:t>
            </a:r>
          </a:p>
          <a:p>
            <a:pPr algn="ctr"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    Когда, лежа, в ромашках  смятых.</a:t>
            </a:r>
          </a:p>
          <a:p>
            <a:pPr algn="ctr"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    Последний раз смотрел на них?</a:t>
            </a:r>
          </a:p>
          <a:p>
            <a:pPr algn="ctr">
              <a:buNone/>
            </a:pPr>
            <a:endParaRPr lang="ru-RU" sz="11200" dirty="0"/>
          </a:p>
          <a:p>
            <a:pPr algn="ctr">
              <a:buNone/>
            </a:pPr>
            <a:endParaRPr lang="ru-RU" sz="5900" dirty="0"/>
          </a:p>
          <a:p>
            <a:pPr algn="ctr">
              <a:buNone/>
            </a:pPr>
            <a:endParaRPr lang="ru-RU" sz="5900" dirty="0" smtClean="0"/>
          </a:p>
          <a:p>
            <a:pPr algn="ctr">
              <a:buNone/>
            </a:pPr>
            <a:endParaRPr lang="ru-RU" sz="5900" dirty="0" smtClean="0"/>
          </a:p>
          <a:p>
            <a:pPr algn="ctr">
              <a:buNone/>
            </a:pPr>
            <a:endParaRPr lang="ru-RU" sz="5900" dirty="0" smtClean="0"/>
          </a:p>
          <a:p>
            <a:pPr algn="ctr">
              <a:buNone/>
            </a:pPr>
            <a:endParaRPr lang="ru-RU" sz="5900" dirty="0" smtClean="0"/>
          </a:p>
          <a:p>
            <a:pPr algn="ctr">
              <a:buNone/>
            </a:pPr>
            <a:endParaRPr lang="ru-RU" sz="5900" dirty="0" smtClean="0"/>
          </a:p>
          <a:p>
            <a:pPr algn="ctr">
              <a:buNone/>
            </a:pPr>
            <a:r>
              <a:rPr lang="ru-RU" sz="5900" dirty="0" smtClean="0"/>
              <a:t> 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  стихотворение,  написав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сочинение-эссе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основе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всего, что слышали, что чувствовали, что пережили в ходе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занятия.</a:t>
            </a: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6700" dirty="0" smtClean="0"/>
          </a:p>
        </p:txBody>
      </p:sp>
      <p:pic>
        <p:nvPicPr>
          <p:cNvPr id="1026" name="Picture 2" descr="C:\Users\MBE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140968"/>
            <a:ext cx="250033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488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2"/>
              </a:rPr>
              <a:t>Интернет –ресурсы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1.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http://images.yandex.ru/yandsearch?text=%D1%84%D0%BE%D1%82%D0%BE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2.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http://images.yandex.ru/yandsearch?text=%D1%84%D0%BE%D1%82%D0%BE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04864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http://images.yandex.ru/yandsearch?text=%D1%84%D0%BE%D1%82%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2494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4.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http://images.yandex.ru/yandsearch?text=%D1%84%D0%BE%D1%82%D0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645024"/>
            <a:ext cx="5392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5.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http://www.stihi-rus.ru/1/simonov/9.htm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07707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6.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http://images.yandex.ru/yandsearch?text=%D1%84%D0%BE%D1%82%D0%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79715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7.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http://images.yandex.ru/yandsearch?text=%D1%84%D0%BE%D1%82%D0%BE%20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733256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8"/>
              </a:rPr>
              <a:t>8.</a:t>
            </a:r>
            <a:r>
              <a:rPr lang="en-US" sz="2400" dirty="0" smtClean="0">
                <a:hlinkClick r:id="rId8"/>
              </a:rPr>
              <a:t>http://images.yandex.ru/yandsearch?p=1&amp;text=%D1%84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детство опаленное войно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Segoe UI Semibold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25531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Какие ассоциации вызывает у вас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у вас слово </a:t>
            </a:r>
            <a:r>
              <a:rPr lang="ru-RU" sz="4000" b="1" dirty="0" smtClean="0">
                <a:solidFill>
                  <a:srgbClr val="FF0000"/>
                </a:solidFill>
              </a:rPr>
              <a:t>«ВОЙНА»</a:t>
            </a:r>
            <a:r>
              <a:rPr lang="ru-RU" sz="4000" b="1" dirty="0" smtClean="0">
                <a:solidFill>
                  <a:schemeClr val="bg1"/>
                </a:solidFill>
              </a:rPr>
              <a:t>?</a:t>
            </a:r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146" name="Picture 2" descr="http://forum.ixbt.com/post.cgi?id=attach:63:3379:0: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0"/>
            <a:ext cx="339090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867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			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27006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«Урок  - концерт. Великая Отечественная война и литература»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9168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сказал, что надо бросить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Песню на войне?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боя сердце просит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Музыки вдвойне.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В.И.Лебедев – Кумач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288340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Филинова Елена Святославовна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«СОШ №2»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Сосновый Бор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998398"/>
            <a:ext cx="2267744" cy="185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771800" y="260648"/>
            <a:ext cx="3090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052736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Познакомиться с творчеством писателей-фронтовиков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Осмыслить подвиг и трагедию нашего народа в годы Великой Отечественной войны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14950"/>
            <a:ext cx="200366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«Самый трогательный, самый душевный праздник страны»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39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572000" cy="30358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221088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http://images.yandex.ru/yandsearch?source=wiz&amp;text=%D0%B</a:t>
            </a:r>
            <a:endParaRPr lang="ru-RU" sz="2400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32008"/>
            <a:ext cx="4716016" cy="282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572000" y="292494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6"/>
              </a:rPr>
              <a:t>http://images.yandex.ru/yandsearch?source=wiz&amp;text=%D0%B4</a:t>
            </a:r>
            <a:endParaRPr lang="ru-RU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14950"/>
            <a:ext cx="2003663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88432" cy="22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2276872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http://images.yandex.ru/yandsearch?source=wiz&amp;</a:t>
            </a:r>
            <a:endParaRPr lang="ru-RU" dirty="0" smtClean="0"/>
          </a:p>
          <a:p>
            <a:endParaRPr lang="en-US" dirty="0" err="1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916832"/>
            <a:ext cx="4120852" cy="22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95936" y="126876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http://im0-tub-ru.yandex.net/i?id=115295191-58-72&amp;n=21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09121"/>
            <a:ext cx="413995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3861048"/>
            <a:ext cx="38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http://images.yandex.ru/yandsearch?text=%D1%84%D0%BE</a:t>
            </a:r>
            <a:endParaRPr lang="ru-RU" dirty="0" smtClean="0"/>
          </a:p>
          <a:p>
            <a:endParaRPr lang="en-US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4180344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Этот день Победы порохом пропах.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Это праздник с сединою на висках.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Это радость со слезами на глазах.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День Победы! День Победы! День Победы! </a:t>
            </a:r>
          </a:p>
          <a:p>
            <a:r>
              <a:rPr lang="ru-RU" sz="2400" b="1" i="1" dirty="0" smtClean="0"/>
              <a:t>Музыка: Давид Тухманов </a:t>
            </a:r>
          </a:p>
          <a:p>
            <a:r>
              <a:rPr lang="ru-RU" sz="2400" b="1" i="1" dirty="0" smtClean="0"/>
              <a:t>слова: Владимира Харитонова.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2" y="2333685"/>
            <a:ext cx="4286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Picture 2" descr="C:\Documents and Settings\Admin\Рабочий стол\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102906" cy="417340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57294"/>
            <a:ext cx="1952026" cy="160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131840" y="0"/>
            <a:ext cx="6012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 – песенник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М.В. Исаковский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(1900г. – 1973г.)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29969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«Катюша»,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«И кто его знает»,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«В прифронтовом лесу»,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«Огонёк»,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«Ой, туманы мои...»,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«Враги сожгли родную хату»,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«Снова замерло всё до рассвета»,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«Летят перелётные птицы» …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http://images.yandex.ru/yandsearch?text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91109374_to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71612"/>
            <a:ext cx="3505380" cy="48720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404664"/>
            <a:ext cx="66187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Булат Шалвович Окуджава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39952" y="3501008"/>
            <a:ext cx="55801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Война всё время со мной: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попал на неё в самое молодое,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самое восприимчивое время,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 она вошла в меня очень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глубоко.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	Б.Окуджава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14950"/>
            <a:ext cx="2003663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980728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http://images.yandex.ru/yandsearch?text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4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474</Words>
  <Application>Microsoft Office PowerPoint</Application>
  <PresentationFormat>Экран (4:3)</PresentationFormat>
  <Paragraphs>109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 чем бы думал я?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22</cp:revision>
  <dcterms:created xsi:type="dcterms:W3CDTF">2012-01-29T15:30:13Z</dcterms:created>
  <dcterms:modified xsi:type="dcterms:W3CDTF">2014-04-29T16:08:47Z</dcterms:modified>
</cp:coreProperties>
</file>