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1" r:id="rId3"/>
    <p:sldId id="257" r:id="rId4"/>
    <p:sldId id="262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EE2E7-FD0F-4A78-865F-12CF10027D7E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4D417-90A2-418C-B8D4-84B4E261E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4D417-90A2-418C-B8D4-84B4E261ED9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3786190"/>
            <a:ext cx="4976818" cy="2571768"/>
          </a:xfrm>
        </p:spPr>
        <p:txBody>
          <a:bodyPr/>
          <a:lstStyle/>
          <a:p>
            <a:r>
              <a:rPr lang="ru-RU" dirty="0" smtClean="0"/>
              <a:t>Работу подготовила </a:t>
            </a:r>
            <a:r>
              <a:rPr lang="ru-RU" dirty="0" smtClean="0"/>
              <a:t>ученица</a:t>
            </a:r>
          </a:p>
          <a:p>
            <a:r>
              <a:rPr lang="ru-RU" dirty="0" smtClean="0"/>
              <a:t>8 </a:t>
            </a:r>
            <a:r>
              <a:rPr lang="ru-RU" dirty="0" smtClean="0"/>
              <a:t>класса</a:t>
            </a:r>
          </a:p>
          <a:p>
            <a:r>
              <a:rPr lang="ru-RU" dirty="0" smtClean="0"/>
              <a:t> МОУ Ореховской СОШ </a:t>
            </a:r>
          </a:p>
          <a:p>
            <a:r>
              <a:rPr lang="ru-RU" dirty="0" smtClean="0"/>
              <a:t>Касаткина Елена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5643602" cy="2786082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Незабываемый след в нашей памяти</a:t>
            </a:r>
            <a:endParaRPr lang="ru-RU" dirty="0"/>
          </a:p>
        </p:txBody>
      </p:sp>
      <p:pic>
        <p:nvPicPr>
          <p:cNvPr id="3074" name="Picture 2" descr="C:\Documents and Settings\Admin\Рабочий стол\Изображение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496"/>
            <a:ext cx="3000396" cy="362300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4643446"/>
            <a:ext cx="2857520" cy="500066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Василий Николаевич </a:t>
            </a:r>
            <a:r>
              <a:rPr lang="ru-RU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Косаткин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50" name="Picture 2" descr="C:\Documents and Settings\Admin\Рабочий стол\Безымянный.bmp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71472" y="428604"/>
            <a:ext cx="2672622" cy="4000528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786182" y="642918"/>
            <a:ext cx="4921954" cy="545308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Мой прадедушка- Василий Николаевич </a:t>
            </a:r>
            <a:r>
              <a:rPr lang="ru-RU" dirty="0" err="1" smtClean="0"/>
              <a:t>Косаткин</a:t>
            </a:r>
            <a:r>
              <a:rPr lang="ru-RU" dirty="0" smtClean="0"/>
              <a:t>(1915-1942),который в первые дни войны ушел на поле боя, оставив беременную жену. Вскоре Василий Николаевич узнал о рождении долгожданного сына, но по воле судьбы он его не смог увидеть.</a:t>
            </a:r>
          </a:p>
          <a:p>
            <a:r>
              <a:rPr lang="ru-RU" dirty="0" smtClean="0"/>
              <a:t>Сейчас жив мой любимый дедушка, который поделился со мной интересным фактом из его жизни.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no Pro" pitchFamily="18" charset="0"/>
              </a:rPr>
              <a:t>Однажды моему дедушке пришло письмо, в котором было написано так: </a:t>
            </a:r>
          </a:p>
          <a:p>
            <a:pPr>
              <a:buNone/>
            </a:pPr>
            <a:r>
              <a:rPr lang="ru-RU" dirty="0" smtClean="0">
                <a:latin typeface="Arno Pro" pitchFamily="18" charset="0"/>
              </a:rPr>
              <a:t>  «Здравствуйте, уважаемый Валентин Васильевич! По иронии судьбы вам пишет ваш однофамилиц, правда моя фамилия пишется через «а», да и дед мой тоже пропал без вести в 1941 году.»</a:t>
            </a:r>
          </a:p>
          <a:p>
            <a:pPr>
              <a:buNone/>
            </a:pPr>
            <a:r>
              <a:rPr lang="ru-RU" dirty="0" smtClean="0">
                <a:latin typeface="Arno Pro" pitchFamily="18" charset="0"/>
              </a:rPr>
              <a:t>    Сейчас уже прошло много лет, и наша фамилия пишется через букву «а».Но все же это письмо много значит для нашей большой и дружной семьи. И мы с радость еще узнаем что - то о своих дальних родных.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Интересный факт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Из ценной находки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Arno Pro" pitchFamily="18" charset="0"/>
              </a:rPr>
              <a:t>В марте 1997 году, здесь под Вязьмой  на поисковой вахте были найдены останки и медальон, который удалось прочитать. Вот данные из него: </a:t>
            </a:r>
            <a:r>
              <a:rPr lang="ru-RU" dirty="0" err="1" smtClean="0">
                <a:latin typeface="Arno Pro" pitchFamily="18" charset="0"/>
              </a:rPr>
              <a:t>Косаткин</a:t>
            </a:r>
            <a:r>
              <a:rPr lang="ru-RU" dirty="0" smtClean="0">
                <a:latin typeface="Arno Pro" pitchFamily="18" charset="0"/>
              </a:rPr>
              <a:t> Василий Николаевич Красноармеец, 1915 года рождения, группа крови 2, уроженец РСФСР, Ярославская область, </a:t>
            </a:r>
            <a:r>
              <a:rPr lang="ru-RU" dirty="0" err="1" smtClean="0">
                <a:latin typeface="Arno Pro" pitchFamily="18" charset="0"/>
              </a:rPr>
              <a:t>Тутаевский</a:t>
            </a:r>
            <a:r>
              <a:rPr lang="ru-RU" dirty="0" smtClean="0">
                <a:latin typeface="Arno Pro" pitchFamily="18" charset="0"/>
              </a:rPr>
              <a:t> район, </a:t>
            </a:r>
            <a:r>
              <a:rPr lang="ru-RU" dirty="0" err="1" smtClean="0">
                <a:latin typeface="Arno Pro" pitchFamily="18" charset="0"/>
              </a:rPr>
              <a:t>Смуневский</a:t>
            </a:r>
            <a:r>
              <a:rPr lang="ru-RU" dirty="0" smtClean="0">
                <a:latin typeface="Arno Pro" pitchFamily="18" charset="0"/>
              </a:rPr>
              <a:t> с/</a:t>
            </a:r>
            <a:r>
              <a:rPr lang="ru-RU" dirty="0" err="1" smtClean="0">
                <a:latin typeface="Arno Pro" pitchFamily="18" charset="0"/>
              </a:rPr>
              <a:t>с</a:t>
            </a:r>
            <a:r>
              <a:rPr lang="ru-RU" dirty="0" smtClean="0">
                <a:latin typeface="Arno Pro" pitchFamily="18" charset="0"/>
              </a:rPr>
              <a:t> , деревня Починок. Адрес семьи: </a:t>
            </a:r>
            <a:r>
              <a:rPr lang="ru-RU" dirty="0" err="1" smtClean="0">
                <a:latin typeface="Arno Pro" pitchFamily="18" charset="0"/>
              </a:rPr>
              <a:t>Косаткина</a:t>
            </a:r>
            <a:r>
              <a:rPr lang="ru-RU" dirty="0" smtClean="0">
                <a:latin typeface="Arno Pro" pitchFamily="18" charset="0"/>
              </a:rPr>
              <a:t> М. С,  Ярославская область,  </a:t>
            </a:r>
            <a:r>
              <a:rPr lang="ru-RU" dirty="0" err="1" smtClean="0">
                <a:latin typeface="Arno Pro" pitchFamily="18" charset="0"/>
              </a:rPr>
              <a:t>Ореховский</a:t>
            </a:r>
            <a:r>
              <a:rPr lang="ru-RU" dirty="0" smtClean="0">
                <a:latin typeface="Arno Pro" pitchFamily="18" charset="0"/>
              </a:rPr>
              <a:t>  район, </a:t>
            </a:r>
            <a:r>
              <a:rPr lang="ru-RU" dirty="0" err="1" smtClean="0">
                <a:latin typeface="Arno Pro" pitchFamily="18" charset="0"/>
              </a:rPr>
              <a:t>Нольский</a:t>
            </a:r>
            <a:r>
              <a:rPr lang="ru-RU" dirty="0" smtClean="0">
                <a:latin typeface="Arno Pro" pitchFamily="18" charset="0"/>
              </a:rPr>
              <a:t> с/</a:t>
            </a:r>
            <a:r>
              <a:rPr lang="ru-RU" dirty="0" err="1" smtClean="0">
                <a:latin typeface="Arno Pro" pitchFamily="18" charset="0"/>
              </a:rPr>
              <a:t>с</a:t>
            </a:r>
            <a:r>
              <a:rPr lang="ru-RU" dirty="0" smtClean="0">
                <a:latin typeface="Arno Pro" pitchFamily="18" charset="0"/>
              </a:rPr>
              <a:t>, деревня </a:t>
            </a:r>
            <a:r>
              <a:rPr lang="ru-RU" dirty="0" err="1" smtClean="0">
                <a:latin typeface="Arno Pro" pitchFamily="18" charset="0"/>
              </a:rPr>
              <a:t>Филипово</a:t>
            </a:r>
            <a:r>
              <a:rPr lang="ru-RU" dirty="0" smtClean="0">
                <a:latin typeface="Arno Pro" pitchFamily="18" charset="0"/>
              </a:rPr>
              <a:t>. 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>
          <a:xfrm>
            <a:off x="4572000" y="2571744"/>
            <a:ext cx="4040188" cy="762000"/>
          </a:xfrm>
        </p:spPr>
        <p:txBody>
          <a:bodyPr/>
          <a:lstStyle/>
          <a:p>
            <a:r>
              <a:rPr lang="ru-RU" dirty="0" smtClean="0"/>
              <a:t>Конверт письма </a:t>
            </a:r>
            <a:endParaRPr lang="ru-RU" dirty="0"/>
          </a:p>
        </p:txBody>
      </p:sp>
      <p:pic>
        <p:nvPicPr>
          <p:cNvPr id="1026" name="Picture 2" descr="C:\Documents and Settings\Admin\Рабочий стол\Изображение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429000"/>
            <a:ext cx="4357718" cy="2880769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no Pro" pitchFamily="18" charset="0"/>
              </a:rPr>
              <a:t>Наша организация называется « Долг» и одним из направлений её работы является поиск и захоронение павших в годы войны.</a:t>
            </a:r>
          </a:p>
          <a:p>
            <a:pPr>
              <a:buNone/>
            </a:pPr>
            <a:r>
              <a:rPr lang="ru-RU" dirty="0" smtClean="0">
                <a:latin typeface="Arno Pro" pitchFamily="18" charset="0"/>
              </a:rPr>
              <a:t>    В нашей картотеке таких солдатских медальонов более100 и есть у нас одна голубая мечта: сделать альбом с фотографиями погибших, чьи родственники найдены.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«Голубая  мечта»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</TotalTime>
  <Words>219</Words>
  <PresentationFormat>Экран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Незабываемый след в нашей памяти</vt:lpstr>
      <vt:lpstr>Василий Николаевич Косаткин</vt:lpstr>
      <vt:lpstr>Интересный факт</vt:lpstr>
      <vt:lpstr>Слайд 4</vt:lpstr>
      <vt:lpstr>«Голубая  мечта»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Незабываемый след в нашей памяти</dc:title>
  <cp:lastModifiedBy>Admin</cp:lastModifiedBy>
  <cp:revision>6</cp:revision>
  <dcterms:modified xsi:type="dcterms:W3CDTF">2011-04-26T15:10:46Z</dcterms:modified>
</cp:coreProperties>
</file>