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8" r:id="rId2"/>
  </p:sldMasterIdLst>
  <p:notesMasterIdLst>
    <p:notesMasterId r:id="rId19"/>
  </p:notesMasterIdLst>
  <p:sldIdLst>
    <p:sldId id="322" r:id="rId3"/>
    <p:sldId id="339" r:id="rId4"/>
    <p:sldId id="325" r:id="rId5"/>
    <p:sldId id="337" r:id="rId6"/>
    <p:sldId id="326" r:id="rId7"/>
    <p:sldId id="338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826" autoAdjust="0"/>
  </p:normalViewPr>
  <p:slideViewPr>
    <p:cSldViewPr>
      <p:cViewPr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49EADD-213E-4A05-900F-70457CCF1A8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82CABA-617E-4454-8EE0-694978E48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FD82-A9A0-405F-950E-6E4943BE0D44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8E6C-61D8-4F00-8662-CA9A95D78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96FE-44FE-4C20-B206-0FC4F2603B1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5596-624B-4BF6-8460-8B6C363D2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CC02-0CF4-4342-9FE4-28D148E56A1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74EE-ED8B-4026-98CB-1A84EDC8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FA892E2-62FE-44BC-8991-8FF602BBB2A0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E454CF6-0D55-4146-AD88-8EBE5BC952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70BE40-1626-4899-842C-8C6D323B9FBB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99F48C-2EB5-411E-B5EE-92FE0EC0B4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1CBC9DD-36E6-4AAD-9450-5BFB2512A9C9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EE89A8A-C968-462A-B5AC-AFCB74E27B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C3C135-4A01-4646-BB56-812ED4DD61EC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CAEE451-2AAD-47A5-A11C-39686D82C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1BE185-E694-4F85-B265-030A2C88C38D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0C22CB9-674A-4F61-83CD-2D8F1811F4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F0EFB5-D102-4F3E-8930-B3AB3CFF824C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0DF797-DE1E-41C7-80EE-D457BDECE0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92D89-8B1D-4C35-8404-18C7633B506F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DCCFB-F92C-48A6-B5CB-E03D47DE6B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1919830-26FF-4DD9-AE12-D1E896D93546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F466A9-5704-4A0A-A5FA-5D45EB249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3D6E-45A1-4AD8-A738-E7766B2EFD83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2DDE-C26C-4082-AE37-DF386980B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2F4D3E0-C91A-4E31-A41A-EDCEB474E896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28A99E-DFF7-4532-9042-9EADAEF113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8C572E-6FF3-4958-8546-B597F46D4E80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1B7328-FDF6-4506-9F20-047E1DB11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818374-A191-450F-8781-3CC8925EA386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8DF3CB-A0DE-4EC5-ADD2-5584FD7302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7C36-6508-4642-B67B-E41A59A50D2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61C0-6218-49A1-9809-78EA4FCDA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AC8D-967E-4226-92C2-979E4067B360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FE4C-13F1-4DE0-97DE-D60673BC9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EECD-21A1-4CEE-B83E-827BC613172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02F5-03E2-4E1D-A604-1F53A0B81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F17A-A10F-4BDE-8868-EEC9F992A42F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5E70-E46C-4019-8951-F9B9212CB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C735-3441-4AC6-B8D6-BB3EF004E6A5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810F-E530-4A6F-A440-0FD2D8FDF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343C-3657-4E5B-997C-BDFDE0E16A1E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3A49-F155-464B-9F02-566B2376C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EF7A-31DD-4919-A920-F89D34B3BAF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992E-203F-41D2-8E8C-4DB6879B0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509EC-8952-481A-BD61-E425F53D58AA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DB1FE-B6BB-423F-9EE8-9B08BA1F5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A2A509EC-8952-481A-BD61-E425F53D58AA}" type="datetimeFigureOut">
              <a:rPr lang="ru-RU" smtClean="0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02DB1FE-B6BB-423F-9EE8-9B08BA1F5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12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84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патриотическая акция «Уроки памяти»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Конкурс для учителей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Краеведческая игра «Я – Новгородец»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</a:t>
            </a:r>
          </a:p>
          <a:p>
            <a:pPr>
              <a:buNone/>
              <a:defRPr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Автор: Афанасьева Н.А.,  </a:t>
            </a:r>
          </a:p>
          <a:p>
            <a:pPr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учитель  истории</a:t>
            </a:r>
          </a:p>
          <a:p>
            <a:pPr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МАОУ «СОШ №25 «Олимп»</a:t>
            </a:r>
          </a:p>
          <a:p>
            <a:pPr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г. Великий Новгород</a:t>
            </a:r>
          </a:p>
          <a:p>
            <a:pPr algn="r"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Думай, Ваня, думай…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атали\Desktop\АКЦИЯ\DSCF3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Музей партизанского движения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натали\Desktop\АКЦИЯ\DSCF9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Музей Западного фронта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натали\Desktop\АКЦИЯ\DSCN1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Дань памяти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натали\Desktop\АКЦИЯ\SAM_0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462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Поклонимся великим тем годам…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натали\Desktop\АКЦИЯ\DSCN1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Встречи с ветеранами войны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натали\Desktop\АКЦИЯ\род.собр. 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для жителей микрорайона «В памяти навсегда…»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натали\Desktop\АКЦИЯ\февраль 2014 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3360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Краеведческая игра проводится в преддверии празднования Дня Победы в ходе  традиционной недели истории.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проводимых мероприятий - формирование истинного патриотизма: гордости за дела дедов через совместную деятельность с ветеранами Великой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войны, тружениками тыла , блокадниками и пожилыми людьми.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рамках недели  обучающиеся нашей школы посещают  музеи военной истории, возлагают венки и цветы к мемориалам и памятникам,  поздравляют и посещают ветеранов  Великой Отечественной войны на дому. Традиционным мероприятием в нашей школе стало проведение к 9 мая  городского  праздника – встречи с ветеранами  клуба коренных новгородцев.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«Я – Новгородец»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Приобщение учащихся к краеведению.</a:t>
            </a:r>
          </a:p>
          <a:p>
            <a:pPr>
              <a:buNone/>
            </a:pPr>
            <a:r>
              <a:rPr lang="ru-RU" b="1" dirty="0" smtClean="0"/>
              <a:t>Задачи игры:</a:t>
            </a:r>
            <a:endParaRPr lang="ru-RU" dirty="0" smtClean="0"/>
          </a:p>
          <a:p>
            <a:pPr lvl="0"/>
            <a:r>
              <a:rPr lang="ru-RU" dirty="0" smtClean="0"/>
              <a:t>Активизация эмоциональной сферы личности школьников.</a:t>
            </a:r>
          </a:p>
          <a:p>
            <a:pPr lvl="0"/>
            <a:r>
              <a:rPr lang="ru-RU" dirty="0" smtClean="0"/>
              <a:t>Расширение кругозора учащихся в области  знаний по краеведению.</a:t>
            </a:r>
          </a:p>
          <a:p>
            <a:pPr lvl="0"/>
            <a:r>
              <a:rPr lang="ru-RU" dirty="0" smtClean="0"/>
              <a:t>Формирование ценностных ориентаций и убеждений, стремления активно изучать  историю родного края.</a:t>
            </a:r>
          </a:p>
          <a:p>
            <a:endParaRPr lang="ru-RU" dirty="0"/>
          </a:p>
        </p:txBody>
      </p:sp>
      <p:pic>
        <p:nvPicPr>
          <p:cNvPr id="1026" name="Picture 2" descr="G:\АКЦИЯ\Фото-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24428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Ход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Схема игры.</a:t>
            </a:r>
          </a:p>
          <a:p>
            <a:pPr lvl="0"/>
            <a:r>
              <a:rPr lang="ru-RU" b="1" dirty="0" smtClean="0"/>
              <a:t>1. Подготовительный этап: </a:t>
            </a:r>
          </a:p>
          <a:p>
            <a:pPr lvl="0"/>
            <a:r>
              <a:rPr lang="ru-RU" dirty="0" smtClean="0"/>
              <a:t>вводная беседа руководителя игры с участниками о цели и задачах, разъяснение правил.</a:t>
            </a:r>
          </a:p>
          <a:p>
            <a:pPr lvl="0"/>
            <a:r>
              <a:rPr lang="ru-RU" b="1" dirty="0" smtClean="0"/>
              <a:t>2. Проведение игры.</a:t>
            </a:r>
          </a:p>
          <a:p>
            <a:pPr lvl="0"/>
            <a:r>
              <a:rPr lang="ru-RU" dirty="0" smtClean="0"/>
              <a:t>3. Подведение итогов игры, награждение победителей.</a:t>
            </a:r>
          </a:p>
          <a:p>
            <a:pPr algn="ctr"/>
            <a:r>
              <a:rPr lang="ru-RU" b="1" dirty="0" smtClean="0"/>
              <a:t>Краткое описание. </a:t>
            </a:r>
          </a:p>
          <a:p>
            <a:r>
              <a:rPr lang="ru-RU" dirty="0" smtClean="0"/>
              <a:t>Форма проведения игры – командное интеллектуальное соревнование. Могут принять участие одновременно 20-30 человек, разделенных на 4 команды по 5-7 человек. Возраст участников – учащиеся средней школы. Для каждой команды назначается капитан. В игре могут принимать участие болельщики, причем их активность может оказать положительное влияние на баллы, заработанные командами. Ведущий игры – учитель  истории или  ученики старших классов. Количество баллов зависит от количества правильных ответов.</a:t>
            </a:r>
          </a:p>
          <a:p>
            <a:pPr algn="ctr"/>
            <a:r>
              <a:rPr lang="ru-RU" b="1" dirty="0" smtClean="0"/>
              <a:t>Педагогические возможности. </a:t>
            </a:r>
          </a:p>
          <a:p>
            <a:r>
              <a:rPr lang="ru-RU" dirty="0" smtClean="0"/>
              <a:t>Интеллектуальная краеведческая игра позволяет участникам расширить свои знания об истории родного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ru-RU" u="sng" dirty="0" err="1" smtClean="0">
                <a:solidFill>
                  <a:srgbClr val="FF0000"/>
                </a:solidFill>
              </a:rPr>
              <a:t>танция</a:t>
            </a:r>
            <a:r>
              <a:rPr lang="ru-RU" u="sng" dirty="0" smtClean="0">
                <a:solidFill>
                  <a:srgbClr val="FF0000"/>
                </a:solidFill>
              </a:rPr>
              <a:t> №1 </a:t>
            </a:r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«</a:t>
            </a:r>
            <a:r>
              <a:rPr lang="ru-RU" u="sng" dirty="0" smtClean="0">
                <a:solidFill>
                  <a:srgbClr val="FF0000"/>
                </a:solidFill>
              </a:rPr>
              <a:t>Древний Новгород».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157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u="sng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1. Когда </a:t>
            </a:r>
            <a:r>
              <a:rPr lang="ru-RU" sz="8000" dirty="0" smtClean="0"/>
              <a:t>и как возник Новгород? 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2. Какие </a:t>
            </a:r>
            <a:r>
              <a:rPr lang="ru-RU" sz="8000" dirty="0" smtClean="0"/>
              <a:t>версии происхождения Новгорода вам известны?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3. Почему </a:t>
            </a:r>
            <a:r>
              <a:rPr lang="ru-RU" sz="8000" dirty="0" smtClean="0"/>
              <a:t>хан Батый не дошёл до Новгорода 100 вёрст? 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4. Где </a:t>
            </a:r>
            <a:r>
              <a:rPr lang="ru-RU" sz="8000" dirty="0" smtClean="0"/>
              <a:t>захватчики повернули обратно?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5. Кто </a:t>
            </a:r>
            <a:r>
              <a:rPr lang="ru-RU" sz="8000" dirty="0" smtClean="0"/>
              <a:t>автор слов?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«Кто с мечом к нам придёт,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От меча и погибнет.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На том стоит и стоять </a:t>
            </a:r>
            <a:r>
              <a:rPr lang="ru-RU" sz="8000" dirty="0" smtClean="0"/>
              <a:t>будет  Русская </a:t>
            </a:r>
            <a:r>
              <a:rPr lang="ru-RU" sz="8000" dirty="0" smtClean="0"/>
              <a:t>земля».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6. Что </a:t>
            </a:r>
            <a:r>
              <a:rPr lang="ru-RU" sz="8000" dirty="0" smtClean="0"/>
              <a:t>вы знаете об Александре Невском? 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7. Какие </a:t>
            </a:r>
            <a:r>
              <a:rPr lang="ru-RU" sz="8000" dirty="0" smtClean="0"/>
              <a:t>события произошли в 1240 г., 1242 г.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8. Кто</a:t>
            </a:r>
            <a:r>
              <a:rPr lang="ru-RU" sz="8000" dirty="0" smtClean="0"/>
              <a:t>, когда и как присоединил Новгород к Москве? 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9. Что </a:t>
            </a:r>
            <a:r>
              <a:rPr lang="ru-RU" sz="8000" dirty="0" smtClean="0"/>
              <a:t>стало с вечевым колоколом и почему?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10. По </a:t>
            </a:r>
            <a:r>
              <a:rPr lang="ru-RU" sz="8000" dirty="0" smtClean="0"/>
              <a:t>какому поводу и когда был Иван Грозный в Новгороде?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11. Что </a:t>
            </a:r>
            <a:r>
              <a:rPr lang="ru-RU" sz="8000" dirty="0" smtClean="0"/>
              <a:t>вы знаете о памятнике «Тысячелетие России»?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12. Когда </a:t>
            </a:r>
            <a:r>
              <a:rPr lang="ru-RU" sz="8000" dirty="0" smtClean="0"/>
              <a:t>памятник был открыт вновь?(2 ноября 1944 года</a:t>
            </a:r>
            <a:r>
              <a:rPr lang="ru-RU" sz="8000" dirty="0" smtClean="0"/>
              <a:t>).</a:t>
            </a:r>
            <a:endParaRPr lang="ru-RU" sz="8000" dirty="0" smtClean="0"/>
          </a:p>
          <a:p>
            <a:pPr lvl="0">
              <a:lnSpc>
                <a:spcPct val="120000"/>
              </a:lnSpc>
              <a:buNone/>
            </a:pPr>
            <a:r>
              <a:rPr lang="ru-RU" sz="8000" dirty="0" smtClean="0"/>
              <a:t>13. Когда </a:t>
            </a:r>
            <a:r>
              <a:rPr lang="ru-RU" sz="8000" dirty="0" smtClean="0"/>
              <a:t>в Новгороде была найдена первая берестяная грамота?</a:t>
            </a:r>
          </a:p>
          <a:p>
            <a:pPr>
              <a:lnSpc>
                <a:spcPct val="120000"/>
              </a:lnSpc>
            </a:pPr>
            <a:r>
              <a:rPr lang="ru-RU" sz="8000" dirty="0" smtClean="0"/>
              <a:t>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Станция №2 «Великая Отечественная война».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200" dirty="0" smtClean="0"/>
              <a:t>1. а</a:t>
            </a:r>
            <a:r>
              <a:rPr lang="ru-RU" sz="2200" dirty="0" smtClean="0"/>
              <a:t>) Какая армия освобождала  Новгород и  кто ею командовал?</a:t>
            </a:r>
          </a:p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smtClean="0"/>
              <a:t>   б</a:t>
            </a:r>
            <a:r>
              <a:rPr lang="ru-RU" sz="2200" dirty="0" smtClean="0"/>
              <a:t>) Откуда она начала наступление на Новгород?</a:t>
            </a:r>
          </a:p>
          <a:p>
            <a:pPr lvl="0">
              <a:buNone/>
            </a:pPr>
            <a:r>
              <a:rPr lang="ru-RU" sz="2200" dirty="0" smtClean="0"/>
              <a:t>2. а</a:t>
            </a:r>
            <a:r>
              <a:rPr lang="ru-RU" sz="2200" dirty="0" smtClean="0"/>
              <a:t>) В ходе  какой операции был освобождён Новгород? </a:t>
            </a:r>
          </a:p>
          <a:p>
            <a:pPr>
              <a:buNone/>
            </a:pPr>
            <a:r>
              <a:rPr lang="ru-RU" sz="2200" dirty="0" smtClean="0"/>
              <a:t>     б</a:t>
            </a:r>
            <a:r>
              <a:rPr lang="ru-RU" sz="2200" dirty="0" smtClean="0"/>
              <a:t>) Когда она проходила?  </a:t>
            </a:r>
          </a:p>
          <a:p>
            <a:pPr>
              <a:buNone/>
            </a:pPr>
            <a:r>
              <a:rPr lang="ru-RU" sz="2200" dirty="0" smtClean="0"/>
              <a:t>     в</a:t>
            </a:r>
            <a:r>
              <a:rPr lang="ru-RU" sz="2200" dirty="0" smtClean="0"/>
              <a:t>) Кто командовал </a:t>
            </a:r>
            <a:r>
              <a:rPr lang="ru-RU" sz="2200" dirty="0" err="1" smtClean="0"/>
              <a:t>Волховским</a:t>
            </a:r>
            <a:r>
              <a:rPr lang="ru-RU" sz="2200" dirty="0" smtClean="0"/>
              <a:t> фронтом?  </a:t>
            </a:r>
          </a:p>
          <a:p>
            <a:pPr>
              <a:buNone/>
            </a:pPr>
            <a:r>
              <a:rPr lang="ru-RU" sz="2200" dirty="0" smtClean="0"/>
              <a:t>     г</a:t>
            </a:r>
            <a:r>
              <a:rPr lang="ru-RU" sz="2200" dirty="0" smtClean="0"/>
              <a:t>) Какова была цель этой операции?  </a:t>
            </a:r>
          </a:p>
          <a:p>
            <a:pPr lvl="0">
              <a:buNone/>
            </a:pPr>
            <a:r>
              <a:rPr lang="ru-RU" sz="2200" dirty="0" smtClean="0"/>
              <a:t>3. а</a:t>
            </a:r>
            <a:r>
              <a:rPr lang="ru-RU" sz="2200" dirty="0" smtClean="0"/>
              <a:t>) Сколько месяцев продолжалась оккупация? </a:t>
            </a:r>
          </a:p>
          <a:p>
            <a:pPr>
              <a:buNone/>
            </a:pPr>
            <a:r>
              <a:rPr lang="ru-RU" sz="2200" dirty="0" smtClean="0"/>
              <a:t>     б</a:t>
            </a:r>
            <a:r>
              <a:rPr lang="ru-RU" sz="2200" dirty="0" smtClean="0"/>
              <a:t>) Кто защищал Новгород? (Армия и командующий).</a:t>
            </a:r>
          </a:p>
          <a:p>
            <a:pPr lvl="0">
              <a:buNone/>
            </a:pPr>
            <a:r>
              <a:rPr lang="ru-RU" sz="2200" dirty="0" smtClean="0"/>
              <a:t>4. Кто </a:t>
            </a:r>
            <a:r>
              <a:rPr lang="ru-RU" sz="2200" dirty="0" smtClean="0"/>
              <a:t>водрузил знамя Победы над Новгородом и где?</a:t>
            </a:r>
          </a:p>
          <a:p>
            <a:pPr lvl="0">
              <a:buNone/>
            </a:pPr>
            <a:r>
              <a:rPr lang="ru-RU" sz="2200" dirty="0" smtClean="0"/>
              <a:t>5. а</a:t>
            </a:r>
            <a:r>
              <a:rPr lang="ru-RU" sz="2200" dirty="0" smtClean="0"/>
              <a:t>) Когда в кремле был зажжён Вечный огонь?  В честь какого события? </a:t>
            </a:r>
          </a:p>
          <a:p>
            <a:pPr>
              <a:buNone/>
            </a:pPr>
            <a:r>
              <a:rPr lang="ru-RU" sz="2200" dirty="0" smtClean="0"/>
              <a:t>    б</a:t>
            </a:r>
            <a:r>
              <a:rPr lang="ru-RU" sz="2200" dirty="0" smtClean="0"/>
              <a:t>) Какие слова высечены на стене памяти?  </a:t>
            </a:r>
          </a:p>
          <a:p>
            <a:pPr lvl="0">
              <a:buNone/>
            </a:pPr>
            <a:r>
              <a:rPr lang="ru-RU" sz="2200" dirty="0" smtClean="0"/>
              <a:t>6. Когда </a:t>
            </a:r>
            <a:r>
              <a:rPr lang="ru-RU" sz="2200" dirty="0" smtClean="0"/>
              <a:t>по радио прозвучало сообщение об освобождении  Новгорода?</a:t>
            </a:r>
          </a:p>
          <a:p>
            <a:pPr lvl="0">
              <a:buNone/>
            </a:pPr>
            <a:r>
              <a:rPr lang="ru-RU" sz="2200" dirty="0" smtClean="0"/>
              <a:t>7. Когда </a:t>
            </a:r>
            <a:r>
              <a:rPr lang="ru-RU" sz="2200" dirty="0" smtClean="0"/>
              <a:t>был открыт монумент Победы в честь ратных подвигов советских бойцов и командиров в годы Великой Отечественной войны?  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</a:rPr>
              <a:t>Станция №3 «Народная война»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marL="342900" lvl="0" indent="-342900">
              <a:buNone/>
            </a:pPr>
            <a:r>
              <a:rPr lang="ru-RU" sz="1800" dirty="0" smtClean="0"/>
              <a:t>1. Какие </a:t>
            </a:r>
            <a:r>
              <a:rPr lang="ru-RU" sz="1800" dirty="0" smtClean="0"/>
              <a:t>формы борьбы использовали партизаны и подпольщики против фашистских оккупантов</a:t>
            </a:r>
            <a:r>
              <a:rPr lang="ru-RU" sz="1800" dirty="0" smtClean="0"/>
              <a:t>?</a:t>
            </a:r>
          </a:p>
          <a:p>
            <a:pPr marL="342900" lvl="0" indent="-342900">
              <a:buNone/>
            </a:pPr>
            <a:r>
              <a:rPr lang="ru-RU" sz="1800" dirty="0" smtClean="0"/>
              <a:t>2. Что </a:t>
            </a:r>
            <a:r>
              <a:rPr lang="ru-RU" sz="1800" dirty="0" smtClean="0"/>
              <a:t>такое партизанский край? </a:t>
            </a:r>
          </a:p>
          <a:p>
            <a:pPr>
              <a:buNone/>
            </a:pPr>
            <a:r>
              <a:rPr lang="ru-RU" sz="1800" dirty="0" smtClean="0"/>
              <a:t>     Где </a:t>
            </a:r>
            <a:r>
              <a:rPr lang="ru-RU" sz="1800" dirty="0" smtClean="0"/>
              <a:t>он находился на территории  Новгородской  области? 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 lvl="0">
              <a:buNone/>
            </a:pPr>
            <a:r>
              <a:rPr lang="ru-RU" sz="1800" dirty="0" smtClean="0"/>
              <a:t> 3. Какие </a:t>
            </a:r>
            <a:r>
              <a:rPr lang="ru-RU" sz="1800" dirty="0" smtClean="0"/>
              <a:t>вы знаете партизанские бригады? Кто ими руководил?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 lvl="0">
              <a:buNone/>
            </a:pPr>
            <a:r>
              <a:rPr lang="ru-RU" sz="1800" dirty="0" smtClean="0"/>
              <a:t>4.  Когда </a:t>
            </a:r>
            <a:r>
              <a:rPr lang="ru-RU" sz="1800" dirty="0" smtClean="0"/>
              <a:t>началась партизанская война в Новгородском крае?  </a:t>
            </a:r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dirty="0" smtClean="0"/>
              <a:t>       Назовите </a:t>
            </a:r>
            <a:r>
              <a:rPr lang="ru-RU" sz="1800" dirty="0" smtClean="0"/>
              <a:t>новгородских партизан, которым присвоено звание Героя Советского Союза? Что вы о них знаете?  </a:t>
            </a:r>
          </a:p>
          <a:p>
            <a:pPr>
              <a:buNone/>
            </a:pPr>
            <a:r>
              <a:rPr lang="ru-RU" sz="1800" dirty="0" smtClean="0"/>
              <a:t>5.  Кто </a:t>
            </a:r>
            <a:r>
              <a:rPr lang="ru-RU" sz="1800" dirty="0" smtClean="0"/>
              <a:t>такой Александр Панкратов? Что вы о нём знаете? В чём </a:t>
            </a:r>
            <a:r>
              <a:rPr lang="ru-RU" sz="1800" dirty="0" smtClean="0"/>
              <a:t>  заключается </a:t>
            </a:r>
            <a:r>
              <a:rPr lang="ru-RU" sz="1800" dirty="0" smtClean="0"/>
              <a:t>его подвиг?  </a:t>
            </a:r>
          </a:p>
          <a:p>
            <a:pPr lvl="0">
              <a:buNone/>
            </a:pPr>
            <a:r>
              <a:rPr lang="ru-RU" sz="1800" dirty="0" smtClean="0"/>
              <a:t>6.   Назовите  </a:t>
            </a:r>
            <a:r>
              <a:rPr lang="ru-RU" sz="1800" dirty="0" smtClean="0"/>
              <a:t>Героев Советского Союза, чьими именами названы улицы </a:t>
            </a:r>
            <a:r>
              <a:rPr lang="ru-RU" sz="1800" dirty="0" smtClean="0"/>
              <a:t>  Новгорода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91288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</a:rPr>
              <a:t>Станция №4 «Архитектурная. Современный Новгород»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None/>
            </a:pPr>
            <a:r>
              <a:rPr lang="ru-RU" sz="2000" dirty="0" smtClean="0"/>
              <a:t>1. Перечислите </a:t>
            </a:r>
            <a:r>
              <a:rPr lang="ru-RU" sz="2000" dirty="0" smtClean="0"/>
              <a:t>памятники, связанные с Великой Отечественной войной</a:t>
            </a:r>
            <a:r>
              <a:rPr lang="ru-RU" sz="2000" dirty="0" smtClean="0"/>
              <a:t>.</a:t>
            </a:r>
          </a:p>
          <a:p>
            <a:pPr marL="457200" lvl="0" indent="-457200">
              <a:buAutoNum type="arabicPeriod"/>
            </a:pPr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2. Назовите </a:t>
            </a:r>
            <a:r>
              <a:rPr lang="ru-RU" sz="2000" dirty="0" smtClean="0"/>
              <a:t>памятники, пострадавшие в годы войны.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 lvl="0">
              <a:buNone/>
            </a:pPr>
            <a:r>
              <a:rPr lang="ru-RU" sz="2000" dirty="0" smtClean="0"/>
              <a:t>3. Какая </a:t>
            </a:r>
            <a:r>
              <a:rPr lang="ru-RU" sz="2000" dirty="0" smtClean="0"/>
              <a:t>судьба постигла следующие памятники</a:t>
            </a:r>
            <a:r>
              <a:rPr lang="ru-RU" sz="2000" dirty="0" smtClean="0"/>
              <a:t>?</a:t>
            </a:r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а) Кремль    б) Софийский Собор      в) Памятник «Тысячелетие России»</a:t>
            </a:r>
          </a:p>
          <a:p>
            <a:pPr>
              <a:buNone/>
            </a:pPr>
            <a:r>
              <a:rPr lang="ru-RU" sz="2000" dirty="0" smtClean="0"/>
              <a:t>г) Юрьевский монастырь    </a:t>
            </a:r>
            <a:r>
              <a:rPr lang="ru-RU" sz="2000" dirty="0" err="1" smtClean="0"/>
              <a:t>д</a:t>
            </a:r>
            <a:r>
              <a:rPr lang="ru-RU" sz="2000" dirty="0" smtClean="0"/>
              <a:t>) Церковь Спаса Преображения на Ильине улице.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 lvl="0">
              <a:buNone/>
            </a:pPr>
            <a:r>
              <a:rPr lang="ru-RU" sz="2000" dirty="0" smtClean="0"/>
              <a:t>4. Назовите  </a:t>
            </a:r>
            <a:r>
              <a:rPr lang="ru-RU" sz="2000" dirty="0" smtClean="0"/>
              <a:t>крупнейшие предприятия Новгорода.</a:t>
            </a:r>
          </a:p>
          <a:p>
            <a:pPr>
              <a:buNone/>
            </a:pPr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5. Назовите </a:t>
            </a:r>
            <a:r>
              <a:rPr lang="ru-RU" sz="2000" dirty="0" smtClean="0"/>
              <a:t>города Новгородской области.     </a:t>
            </a:r>
          </a:p>
          <a:p>
            <a:pPr>
              <a:buNone/>
            </a:pPr>
            <a:r>
              <a:rPr lang="ru-RU" sz="2000" dirty="0" smtClean="0"/>
              <a:t>  </a:t>
            </a:r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6. Перечислите </a:t>
            </a:r>
            <a:r>
              <a:rPr lang="ru-RU" sz="2000" dirty="0" smtClean="0"/>
              <a:t>основные монастыри.  </a:t>
            </a:r>
          </a:p>
          <a:p>
            <a:pPr>
              <a:buNone/>
            </a:pPr>
            <a:r>
              <a:rPr lang="ru-RU" sz="2000" dirty="0" smtClean="0"/>
              <a:t>       </a:t>
            </a:r>
          </a:p>
          <a:p>
            <a:pPr lvl="0">
              <a:buNone/>
            </a:pPr>
            <a:r>
              <a:rPr lang="ru-RU" sz="2000" dirty="0" smtClean="0"/>
              <a:t>7. Что </a:t>
            </a:r>
            <a:r>
              <a:rPr lang="ru-RU" sz="2000" dirty="0" smtClean="0"/>
              <a:t>вы знаете о </a:t>
            </a:r>
            <a:r>
              <a:rPr lang="ru-RU" sz="2000" dirty="0" err="1" smtClean="0"/>
              <a:t>Вятославицах</a:t>
            </a:r>
            <a:r>
              <a:rPr lang="ru-RU" sz="2000" dirty="0" smtClean="0"/>
              <a:t>?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«Я – Новгородец»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атали\Desktop\АКЦИЯ\DSCF3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418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Специальное оформление</vt:lpstr>
      <vt:lpstr>Литейная</vt:lpstr>
      <vt:lpstr> </vt:lpstr>
      <vt:lpstr>Краеведческая игра проводится в преддверии празднования Дня Победы в ходе  традиционной недели истории. Цель проводимых мероприятий - формирование истинного патриотизма: гордости за дела дедов через совместную деятельность с ветеранами Великой Отечественной войны, тружениками тыла , блокадниками и пожилыми людьми. В рамках недели  обучающиеся нашей школы посещают  музеи военной истории, возлагают венки и цветы к мемориалам и памятникам,  поздравляют и посещают ветеранов  Великой Отечественной войны на дому. Традиционным мероприятием в нашей школе стало проведение к 9 мая  городского  праздника – встречи с ветеранами  клуба коренных новгородцев.   </vt:lpstr>
      <vt:lpstr>Игра «Я – Новгородец»</vt:lpstr>
      <vt:lpstr>Ход игры</vt:lpstr>
      <vt:lpstr>  Cтанция №1  «Древний Новгород». </vt:lpstr>
      <vt:lpstr>Станция №2 «Великая Отечественная война». </vt:lpstr>
      <vt:lpstr>Станция №3 «Народная война»</vt:lpstr>
      <vt:lpstr>Станция №4 «Архитектурная. Современный Новгород» </vt:lpstr>
      <vt:lpstr>Игра «Я – Новгородец»</vt:lpstr>
      <vt:lpstr>Думай, Ваня, думай…</vt:lpstr>
      <vt:lpstr>Музей партизанского движения</vt:lpstr>
      <vt:lpstr>Музей Западного фронта</vt:lpstr>
      <vt:lpstr>Дань памяти</vt:lpstr>
      <vt:lpstr>Поклонимся великим тем годам…</vt:lpstr>
      <vt:lpstr>Встречи с ветеранами войны </vt:lpstr>
      <vt:lpstr>Праздник для жителей микрорайона «В памяти навсегда…»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образцова</dc:title>
  <dc:creator>joker</dc:creator>
  <cp:lastModifiedBy>натали</cp:lastModifiedBy>
  <cp:revision>130</cp:revision>
  <dcterms:created xsi:type="dcterms:W3CDTF">2012-08-16T10:27:56Z</dcterms:created>
  <dcterms:modified xsi:type="dcterms:W3CDTF">2017-04-24T17:46:16Z</dcterms:modified>
</cp:coreProperties>
</file>