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80" r:id="rId15"/>
    <p:sldId id="269" r:id="rId16"/>
    <p:sldId id="272" r:id="rId17"/>
    <p:sldId id="274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30823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История моей семьи в истории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7772400" cy="338437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 smtClean="0"/>
              <a:t>                              </a:t>
            </a:r>
            <a:r>
              <a:rPr lang="ru-RU" sz="2600" dirty="0" smtClean="0"/>
              <a:t>  </a:t>
            </a:r>
            <a:r>
              <a:rPr lang="ru-RU" sz="2600" dirty="0" smtClean="0"/>
              <a:t>Проект Соколова </a:t>
            </a:r>
            <a:r>
              <a:rPr lang="ru-RU" sz="2600" dirty="0" smtClean="0"/>
              <a:t>Никиты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                       ГБОУ  Школа №  2103   4 класс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                        </a:t>
            </a:r>
            <a:r>
              <a:rPr lang="ru-RU" sz="2600" dirty="0" smtClean="0"/>
              <a:t>   Руководитель: Ахмерова Е. Н.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7026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Награжден государственными наградами: «две золотые звезды» героя </a:t>
            </a:r>
            <a:r>
              <a:rPr lang="ru-RU" dirty="0" err="1" smtClean="0"/>
              <a:t>ссср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13 орденов, 6 медалей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024336" cy="4026068"/>
          </a:xfrm>
        </p:spPr>
      </p:pic>
    </p:spTree>
    <p:extLst>
      <p:ext uri="{BB962C8B-B14F-4D97-AF65-F5344CB8AC3E}">
        <p14:creationId xmlns:p14="http://schemas.microsoft.com/office/powerpoint/2010/main" val="39143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память моего прадедушки </a:t>
            </a:r>
            <a:r>
              <a:rPr lang="ru-RU" dirty="0" err="1" smtClean="0"/>
              <a:t>хрюкина</a:t>
            </a:r>
            <a:r>
              <a:rPr lang="ru-RU" dirty="0" smtClean="0"/>
              <a:t> Тимофея Тимофеевича увековечена: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5313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Названы улицы в городах :     СЕВАСТОПОЛЕ,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ВОЛГОГРАДЕ,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БЕЛАЯ ЦЕРКОВЬ (</a:t>
            </a:r>
            <a:r>
              <a:rPr lang="ru-RU" sz="1800" dirty="0"/>
              <a:t>У</a:t>
            </a:r>
            <a:r>
              <a:rPr lang="ru-RU" sz="1800" dirty="0" smtClean="0"/>
              <a:t>краина)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в станице   Привольная  ( Краснодарский край)</a:t>
            </a:r>
            <a:endParaRPr lang="ru-RU" sz="1800" dirty="0"/>
          </a:p>
          <a:p>
            <a:pPr marL="68580" indent="0">
              <a:buNone/>
            </a:pPr>
            <a:endParaRPr lang="ru-RU" sz="1800" dirty="0"/>
          </a:p>
          <a:p>
            <a:r>
              <a:rPr lang="ru-RU" sz="1800" dirty="0" smtClean="0"/>
              <a:t> Воды Балтийского моря бороздит рыболовецкий траулер «Тимофей Хрюкин»</a:t>
            </a:r>
          </a:p>
          <a:p>
            <a:endParaRPr lang="ru-RU" sz="1800" dirty="0"/>
          </a:p>
          <a:p>
            <a:r>
              <a:rPr lang="ru-RU" sz="1800" dirty="0" smtClean="0"/>
              <a:t>В городе Калинининграде установлена гранитная доска</a:t>
            </a:r>
          </a:p>
          <a:p>
            <a:endParaRPr lang="ru-RU" sz="1800" dirty="0"/>
          </a:p>
          <a:p>
            <a:r>
              <a:rPr lang="ru-RU" sz="1800" dirty="0" smtClean="0"/>
              <a:t> На родине в городе Ейске (Краснодарский край) установлен бронзовый бюст</a:t>
            </a:r>
          </a:p>
          <a:p>
            <a:endParaRPr lang="ru-RU" sz="1800" dirty="0"/>
          </a:p>
          <a:p>
            <a:r>
              <a:rPr lang="ru-RU" sz="1800" dirty="0" smtClean="0"/>
              <a:t>В Москве в Лубянском проезде на доме, где он жил, установлена  мемориальная доска</a:t>
            </a:r>
          </a:p>
          <a:p>
            <a:endParaRPr lang="ru-RU" sz="18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21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857500" cy="2343150"/>
          </a:xfrm>
        </p:spPr>
      </p:pic>
      <p:pic>
        <p:nvPicPr>
          <p:cNvPr id="2050" name="Picture 2" descr="C:\Users\Пользователь\Downloads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8" y="3457342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70" y="764704"/>
            <a:ext cx="1384920" cy="21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6267"/>
            <a:ext cx="2566109" cy="2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7340"/>
            <a:ext cx="1956420" cy="27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18" y="3925122"/>
            <a:ext cx="2562583" cy="19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Умер в 1953 году в возрасте 43 лет, похоронен в Москве на Новодевичьем кладбище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592755" cy="3733800"/>
          </a:xfrm>
        </p:spPr>
      </p:pic>
    </p:spTree>
    <p:extLst>
      <p:ext uri="{BB962C8B-B14F-4D97-AF65-F5344CB8AC3E}">
        <p14:creationId xmlns:p14="http://schemas.microsoft.com/office/powerpoint/2010/main" val="6855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В семье моих </a:t>
            </a:r>
            <a:r>
              <a:rPr lang="ru-RU" dirty="0"/>
              <a:t>прадедушки </a:t>
            </a:r>
            <a:r>
              <a:rPr lang="ru-RU" dirty="0" smtClean="0"/>
              <a:t>и прабабушки (хрюкиной полины дмитриевны) было 8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998971" cy="3733800"/>
          </a:xfrm>
        </p:spPr>
      </p:pic>
    </p:spTree>
    <p:extLst>
      <p:ext uri="{BB962C8B-B14F-4D97-AF65-F5344CB8AC3E}">
        <p14:creationId xmlns:p14="http://schemas.microsoft.com/office/powerpoint/2010/main" val="3307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дедушка и бабушка- </a:t>
            </a:r>
            <a:br>
              <a:rPr lang="ru-RU" dirty="0" smtClean="0"/>
            </a:br>
            <a:r>
              <a:rPr lang="ru-RU" dirty="0" smtClean="0"/>
              <a:t>Тетеркина Татьяна Тимофеевна (дочь командарма  Хрюкина)  и</a:t>
            </a:r>
            <a:br>
              <a:rPr lang="ru-RU" dirty="0" smtClean="0"/>
            </a:br>
            <a:r>
              <a:rPr lang="ru-RU" dirty="0" smtClean="0"/>
              <a:t>Тетеркин  Александр Борисович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492735" cy="3733800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3105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Инженер </a:t>
            </a:r>
            <a:r>
              <a:rPr lang="ru-RU" dirty="0"/>
              <a:t>института </a:t>
            </a:r>
            <a:br>
              <a:rPr lang="ru-RU" dirty="0"/>
            </a:br>
            <a:r>
              <a:rPr lang="ru-RU" dirty="0"/>
              <a:t>автоматики-телемеханики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конструктор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105834"/>
            <a:ext cx="3060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1600" dirty="0" smtClean="0"/>
              <a:t>Радио- техник</a:t>
            </a: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 Научно-исследовательского института «Альтаир» . Начальник цеха. Награжден медалью «За доблестный труд».</a:t>
            </a:r>
            <a:endParaRPr lang="ru-RU" sz="1600" dirty="0"/>
          </a:p>
          <a:p>
            <a:pPr marL="68580" indent="0">
              <a:buNone/>
            </a:pPr>
            <a:r>
              <a:rPr lang="ru-RU" sz="1600" dirty="0">
                <a:cs typeface="Times New Roman" panose="02020603050405020304" pitchFamily="18" charset="0"/>
              </a:rPr>
              <a:t>Разработчик зенитных ракетных комплексов.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88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9302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Мои родители-</a:t>
            </a:r>
            <a:br>
              <a:rPr lang="ru-RU" sz="3200" dirty="0" smtClean="0"/>
            </a:br>
            <a:r>
              <a:rPr lang="ru-RU" sz="3200" dirty="0" err="1" smtClean="0"/>
              <a:t>соколова</a:t>
            </a:r>
            <a:r>
              <a:rPr lang="ru-RU" sz="3200" dirty="0" smtClean="0"/>
              <a:t> марина Александровна и</a:t>
            </a:r>
            <a:br>
              <a:rPr lang="ru-RU" sz="3200" dirty="0" smtClean="0"/>
            </a:br>
            <a:r>
              <a:rPr lang="ru-RU" sz="3200" dirty="0" smtClean="0"/>
              <a:t>соколов Дмитрий Сергеевич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2" y="2708920"/>
            <a:ext cx="2492735" cy="3733800"/>
          </a:xfrm>
        </p:spPr>
      </p:pic>
      <p:sp>
        <p:nvSpPr>
          <p:cNvPr id="3" name="Прямоугольник 2"/>
          <p:cNvSpPr/>
          <p:nvPr/>
        </p:nvSpPr>
        <p:spPr>
          <a:xfrm>
            <a:off x="6463589" y="3861048"/>
            <a:ext cx="195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МЕДРЕГИСТРАТОР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22548"/>
            <a:ext cx="206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ru-RU" dirty="0"/>
              <a:t>АДМИНИСТРАТОР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ТОРГОВОЙ </a:t>
            </a:r>
            <a:r>
              <a:rPr lang="ru-RU" dirty="0"/>
              <a:t>СЕТИ</a:t>
            </a:r>
          </a:p>
        </p:txBody>
      </p:sp>
    </p:spTree>
    <p:extLst>
      <p:ext uri="{BB962C8B-B14F-4D97-AF65-F5344CB8AC3E}">
        <p14:creationId xmlns:p14="http://schemas.microsoft.com/office/powerpoint/2010/main" val="34697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Сестра </a:t>
            </a:r>
            <a:r>
              <a:rPr lang="ru-RU" dirty="0" err="1" smtClean="0"/>
              <a:t>алина</a:t>
            </a:r>
            <a:r>
              <a:rPr lang="ru-RU" dirty="0" smtClean="0"/>
              <a:t> с боевыми друзьями прадеда В Музее 8-ой воздушной </a:t>
            </a:r>
            <a:r>
              <a:rPr lang="ru-RU" dirty="0" smtClean="0"/>
              <a:t>армии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ТЕТЕРКИНА АЛИНА-ВЫПУСКНИЦА МОСКОВСКОГО ПАНСИОНА ГОСУДАРСТВЕННЫХ ВОСПИТАННИЦ КАДЕТСКОЙ ШКОЛЫ-ИНТЕРНАТА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592755" cy="3733800"/>
          </a:xfrm>
        </p:spPr>
      </p:pic>
    </p:spTree>
    <p:extLst>
      <p:ext uri="{BB962C8B-B14F-4D97-AF65-F5344CB8AC3E}">
        <p14:creationId xmlns:p14="http://schemas.microsoft.com/office/powerpoint/2010/main" val="2570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Моя </a:t>
            </a:r>
            <a:r>
              <a:rPr lang="ru-RU" dirty="0" smtClean="0"/>
              <a:t>Сестра Алина и мой двоюродный брат </a:t>
            </a:r>
            <a:r>
              <a:rPr lang="ru-RU" dirty="0" err="1" smtClean="0"/>
              <a:t>хрюкин</a:t>
            </a:r>
            <a:r>
              <a:rPr lang="ru-RU" dirty="0" smtClean="0"/>
              <a:t> </a:t>
            </a:r>
            <a:r>
              <a:rPr lang="ru-RU" dirty="0" err="1" smtClean="0"/>
              <a:t>георгий</a:t>
            </a:r>
            <a:r>
              <a:rPr lang="ru-RU" dirty="0" smtClean="0"/>
              <a:t> </a:t>
            </a:r>
            <a:r>
              <a:rPr lang="ru-RU" dirty="0" err="1" smtClean="0"/>
              <a:t>артемович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СТУДЕНТ АКАДЕМИИ МЧС ГОРОДА МОСКВЫ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592755" cy="3733800"/>
          </a:xfrm>
        </p:spPr>
      </p:pic>
    </p:spTree>
    <p:extLst>
      <p:ext uri="{BB962C8B-B14F-4D97-AF65-F5344CB8AC3E}">
        <p14:creationId xmlns:p14="http://schemas.microsoft.com/office/powerpoint/2010/main" val="3599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Я- соколов Никита Дмитриевич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2445618" cy="4095566"/>
          </a:xfrm>
        </p:spPr>
      </p:pic>
      <p:pic>
        <p:nvPicPr>
          <p:cNvPr id="10" name="Picture 2" descr="C:\Users\Пользователь\Downloads\IMG_2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2664296" cy="39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«ДИНАСТИЯ      </a:t>
            </a:r>
            <a:r>
              <a:rPr lang="ru-RU" dirty="0"/>
              <a:t>ХРЮКИНЫХ-</a:t>
            </a:r>
            <a:br>
              <a:rPr lang="ru-RU" dirty="0"/>
            </a:br>
            <a:r>
              <a:rPr lang="ru-RU" dirty="0"/>
              <a:t>                                             ТЕТЕРКИНЫХ-</a:t>
            </a:r>
            <a:br>
              <a:rPr lang="ru-RU" dirty="0"/>
            </a:br>
            <a:r>
              <a:rPr lang="ru-RU" dirty="0"/>
              <a:t>                                                 </a:t>
            </a:r>
            <a:r>
              <a:rPr lang="ru-RU" dirty="0" smtClean="0"/>
              <a:t>      СОКОЛОВЫХ»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593836" cy="3733800"/>
          </a:xfrm>
        </p:spPr>
      </p:pic>
    </p:spTree>
    <p:extLst>
      <p:ext uri="{BB962C8B-B14F-4D97-AF65-F5344CB8AC3E}">
        <p14:creationId xmlns:p14="http://schemas.microsoft.com/office/powerpoint/2010/main" val="14166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954562"/>
          </a:xfrm>
        </p:spPr>
        <p:txBody>
          <a:bodyPr>
            <a:normAutofit/>
          </a:bodyPr>
          <a:lstStyle/>
          <a:p>
            <a:r>
              <a:rPr lang="ru-RU" dirty="0" smtClean="0"/>
              <a:t>Я, соколов Никита Дмитриевич, обещаю быть достойным своих славных  родственников!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511256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выяснить значение каждого члена моей семьи в истории России.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я перед собой ставил: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книги о прадедушке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с родственниками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информацию в Интернете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Соколов                           Тетеркина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Никита                            Алина </a:t>
            </a: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Соколова                                                              Соколов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Марина  Александровна                                       Дмитрий  Сергеевич</a:t>
            </a: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Тетеркина                       Тетеркин                          Соколова              Соколов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                           Александр                        Марина                Сергей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Тимофеевна                    Борисович                       Александровна    Викторович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(бухгалтер)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геолог,  8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Хрюкин          Хрюкина       Тетеркин       Тетеркина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на Севере)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       Полина           Борис             Нина            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  Дмитриевна    Васильевич  Николаевна</a:t>
            </a:r>
          </a:p>
          <a:p>
            <a:pPr marL="6858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(труженик тыла       (ветеран войны,</a:t>
            </a:r>
          </a:p>
          <a:p>
            <a:pPr marL="6858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на железной             жила и работала</a:t>
            </a:r>
          </a:p>
          <a:p>
            <a:pPr marL="6858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дороге                       в колхозе всю </a:t>
            </a:r>
          </a:p>
          <a:p>
            <a:pPr marL="6858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ветеран войны)        жизнь 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11960" y="707475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63888" y="692696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707475"/>
            <a:ext cx="936104" cy="1137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91498" y="2265177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228736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971600" y="386104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91498" y="386104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07904" y="38610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11960" y="38610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516216" y="2287360"/>
            <a:ext cx="576064" cy="48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08304" y="2287360"/>
            <a:ext cx="576064" cy="48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Мой прадед-   Хрюкин Тимофей         Тимофеевич</a:t>
            </a:r>
            <a:br>
              <a:rPr lang="ru-RU" dirty="0" smtClean="0"/>
            </a:br>
            <a:r>
              <a:rPr lang="ru-RU" dirty="0" smtClean="0"/>
              <a:t>Генерал-полковник авиации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874269" cy="3733800"/>
          </a:xfrm>
        </p:spPr>
      </p:pic>
    </p:spTree>
    <p:extLst>
      <p:ext uri="{BB962C8B-B14F-4D97-AF65-F5344CB8AC3E}">
        <p14:creationId xmlns:p14="http://schemas.microsoft.com/office/powerpoint/2010/main" val="3891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Дважды герой Советского союза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742278" cy="4608512"/>
          </a:xfrm>
        </p:spPr>
      </p:pic>
    </p:spTree>
    <p:extLst>
      <p:ext uri="{BB962C8B-B14F-4D97-AF65-F5344CB8AC3E}">
        <p14:creationId xmlns:p14="http://schemas.microsoft.com/office/powerpoint/2010/main" val="19991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1910-1953 </a:t>
            </a:r>
            <a:r>
              <a:rPr lang="ru-RU" dirty="0" err="1" smtClean="0"/>
              <a:t>гг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456384" cy="4608512"/>
          </a:xfrm>
        </p:spPr>
      </p:pic>
    </p:spTree>
    <p:extLst>
      <p:ext uri="{BB962C8B-B14F-4D97-AF65-F5344CB8AC3E}">
        <p14:creationId xmlns:p14="http://schemas.microsoft.com/office/powerpoint/2010/main" val="14493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Самый молодой генерал авиации в нашей стране          (</a:t>
            </a:r>
            <a:r>
              <a:rPr lang="ru-RU" dirty="0"/>
              <a:t>с</a:t>
            </a:r>
            <a:r>
              <a:rPr lang="ru-RU" dirty="0" smtClean="0"/>
              <a:t> 30 лет)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456384" cy="460851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0" y="1628800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Участник гражданской войны в Испании, </a:t>
            </a:r>
            <a:br>
              <a:rPr lang="ru-RU" dirty="0" smtClean="0"/>
            </a:br>
            <a:r>
              <a:rPr lang="ru-RU" dirty="0" smtClean="0"/>
              <a:t>сражений  с  захватчиками в Китае, советско-финляндской  и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2800350" cy="3733800"/>
          </a:xfrm>
        </p:spPr>
      </p:pic>
    </p:spTree>
    <p:extLst>
      <p:ext uri="{BB962C8B-B14F-4D97-AF65-F5344CB8AC3E}">
        <p14:creationId xmlns:p14="http://schemas.microsoft.com/office/powerpoint/2010/main" val="1974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399</TotalTime>
  <Words>332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Urban Pop</vt:lpstr>
      <vt:lpstr>   « История моей семьи в истории России»</vt:lpstr>
      <vt:lpstr>      «ДИНАСТИЯ      ХРЮКИНЫХ-                                              ТЕТЕРКИНЫХ-                                                        СОКОЛОВЫХ»   </vt:lpstr>
      <vt:lpstr>  Цель моей работы: выяснить значение каждого члена моей семьи в истории России.</vt:lpstr>
      <vt:lpstr>Презентация PowerPoint</vt:lpstr>
      <vt:lpstr>Мой прадед-   Хрюкин Тимофей         Тимофеевич Генерал-полковник авиации</vt:lpstr>
      <vt:lpstr>Дважды герой Советского союза</vt:lpstr>
      <vt:lpstr>1910-1953 гг</vt:lpstr>
      <vt:lpstr>Самый молодой генерал авиации в нашей стране          (с 30 лет)</vt:lpstr>
      <vt:lpstr>Участник гражданской войны в Испании,  сражений  с  захватчиками в Китае, советско-финляндской  и  великой отечественной войны</vt:lpstr>
      <vt:lpstr>Награжден государственными наградами: «две золотые звезды» героя ссср, 13 орденов, 6 медалей</vt:lpstr>
      <vt:lpstr>память моего прадедушки хрюкина Тимофея Тимофеевича увековечена:</vt:lpstr>
      <vt:lpstr>Презентация PowerPoint</vt:lpstr>
      <vt:lpstr>Умер в 1953 году в возрасте 43 лет, похоронен в Москве на Новодевичьем кладбище </vt:lpstr>
      <vt:lpstr>В семье моих прадедушки и прабабушки (хрюкиной полины дмитриевны) было 8 детей</vt:lpstr>
      <vt:lpstr>Мои дедушка и бабушка-  Тетеркина Татьяна Тимофеевна (дочь командарма  Хрюкина)  и Тетеркин  Александр Борисович</vt:lpstr>
      <vt:lpstr>Мои родители- соколова марина Александровна и соколов Дмитрий Сергеевич</vt:lpstr>
      <vt:lpstr>Сестра алина с боевыми друзьями прадеда В Музее 8-ой воздушной армии ТЕТЕРКИНА АЛИНА-ВЫПУСКНИЦА МОСКОВСКОГО ПАНСИОНА ГОСУДАРСТВЕННЫХ ВОСПИТАННИЦ КАДЕТСКОЙ ШКОЛЫ-ИНТЕРНАТА </vt:lpstr>
      <vt:lpstr> Моя Сестра Алина и мой двоюродный брат хрюкин георгий артемович СТУДЕНТ АКАДЕМИИ МЧС ГОРОДА МОСКВЫ </vt:lpstr>
      <vt:lpstr>Я- соколов Никита Дмитриевич</vt:lpstr>
      <vt:lpstr>Я, соколов Никита Дмитриевич, обещаю быть достойным своих славных  родственников!</vt:lpstr>
      <vt:lpstr>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История моей семьи в истории России»</dc:title>
  <dc:creator>Екатерина Ахмерова</dc:creator>
  <cp:lastModifiedBy>Пользователь</cp:lastModifiedBy>
  <cp:revision>35</cp:revision>
  <dcterms:created xsi:type="dcterms:W3CDTF">2015-12-08T16:19:33Z</dcterms:created>
  <dcterms:modified xsi:type="dcterms:W3CDTF">2016-02-11T18:42:34Z</dcterms:modified>
</cp:coreProperties>
</file>