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I:\4 мая\вов\pisy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28" cy="6862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I:\4 мая\вов\1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:\4 мая\вов\0a10bf51352bf92ccd5b9d7037e22e43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DNS</cp:lastModifiedBy>
  <cp:revision>2</cp:revision>
  <dcterms:created xsi:type="dcterms:W3CDTF">2016-05-03T13:12:16Z</dcterms:created>
  <dcterms:modified xsi:type="dcterms:W3CDTF">2017-04-25T13:52:13Z</dcterms:modified>
</cp:coreProperties>
</file>