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3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http://www.tripguide.ru/img/289/11872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User\Desktop\&#1047;&#1077;&#1084;&#1083;&#1103;&#1085;&#1082;&#1072;.wmv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User\Desktop\2%20&#1092;&#1077;&#1074;&#1088;&#1072;&#1083;&#1103;.wm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ЧАС  МУЖЕСТВА</a:t>
            </a:r>
            <a:br>
              <a:rPr lang="ru-RU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</a:br>
            <a:r>
              <a:rPr lang="ru-RU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«Диалог о войне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7" descr="Картинка 2 из 1069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r:link="rId3" cstate="print"/>
          <a:srcRect/>
          <a:stretch>
            <a:fillRect/>
          </a:stretch>
        </p:blipFill>
        <p:spPr>
          <a:xfrm>
            <a:off x="1142976" y="433987"/>
            <a:ext cx="6769124" cy="6258913"/>
          </a:xfrm>
          <a:noFill/>
        </p:spPr>
      </p:pic>
      <p:sp>
        <p:nvSpPr>
          <p:cNvPr id="6" name="Прямоугольник 5"/>
          <p:cNvSpPr/>
          <p:nvPr/>
        </p:nvSpPr>
        <p:spPr>
          <a:xfrm>
            <a:off x="1785918" y="500042"/>
            <a:ext cx="535785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800" b="1" kern="10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Impact"/>
              </a:rPr>
              <a:t>ЧАС  МУЖЕСТВА</a:t>
            </a:r>
            <a:br>
              <a:rPr lang="ru-RU" sz="4800" b="1" kern="10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Impact"/>
              </a:rPr>
            </a:br>
            <a:r>
              <a:rPr lang="ru-RU" sz="4800" b="1" kern="10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Impact"/>
              </a:rPr>
              <a:t>«Диалог  о войне»</a:t>
            </a:r>
            <a:endParaRPr lang="ru-RU" sz="48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E:\Users\Администратор\Desktop\foto029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5325" y="1600200"/>
            <a:ext cx="525335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      </a:t>
            </a:r>
            <a:r>
              <a:rPr lang="ru-RU" b="0" dirty="0" smtClean="0"/>
              <a:t> </a:t>
            </a:r>
            <a:r>
              <a:rPr lang="ru-RU" dirty="0" smtClean="0"/>
              <a:t>                                     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«За Волгой для нас земли </a:t>
            </a:r>
            <a:r>
              <a:rPr lang="ru-RU" dirty="0" smtClean="0"/>
              <a:t>нет!»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Землянка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914400" y="1119188"/>
            <a:ext cx="7315200" cy="5486400"/>
          </a:xfrm>
          <a:prstGeom prst="rect">
            <a:avLst/>
          </a:prstGeom>
        </p:spPr>
      </p:pic>
      <p:pic>
        <p:nvPicPr>
          <p:cNvPr id="6" name="Землянка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709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Василий Григорьевич Зайцев</a:t>
            </a:r>
            <a:endParaRPr lang="ru-RU" dirty="0"/>
          </a:p>
        </p:txBody>
      </p:sp>
      <p:pic>
        <p:nvPicPr>
          <p:cNvPr id="1026" name="Picture 2" descr="C:\Users\1\Desktop\зайцев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53967" y="1600200"/>
            <a:ext cx="3636066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Гуля Королёва</a:t>
            </a:r>
            <a:endParaRPr lang="ru-RU" dirty="0"/>
          </a:p>
        </p:txBody>
      </p:sp>
      <p:pic>
        <p:nvPicPr>
          <p:cNvPr id="4" name="Содержимое 3" descr="Изображение00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71802" y="1571612"/>
            <a:ext cx="3071834" cy="494923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P714001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435364" y="-991034"/>
            <a:ext cx="9579363" cy="711719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dirty="0" smtClean="0"/>
              <a:t>   </a:t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Ты хочешь Мира? </a:t>
            </a:r>
            <a:br>
              <a:rPr lang="ru-RU" sz="2200" dirty="0" smtClean="0"/>
            </a:br>
            <a:r>
              <a:rPr lang="ru-RU" sz="2200" dirty="0" smtClean="0"/>
              <a:t>Помни о войне!</a:t>
            </a:r>
            <a:br>
              <a:rPr lang="ru-RU" sz="2200" dirty="0" smtClean="0"/>
            </a:br>
            <a:r>
              <a:rPr lang="ru-RU" sz="2200" dirty="0" smtClean="0"/>
              <a:t>                                Забыть о ней хотелось бы и мне, </a:t>
            </a:r>
            <a:br>
              <a:rPr lang="ru-RU" sz="2200" dirty="0" smtClean="0"/>
            </a:br>
            <a:r>
              <a:rPr lang="ru-RU" sz="2200" dirty="0" smtClean="0"/>
              <a:t>                       Пока еще таится под золой </a:t>
            </a:r>
            <a:br>
              <a:rPr lang="ru-RU" sz="2200" dirty="0" smtClean="0"/>
            </a:br>
            <a:r>
              <a:rPr lang="ru-RU" sz="2200" dirty="0" smtClean="0"/>
              <a:t>                                 Огонь войны, неистовый и злой. </a:t>
            </a:r>
            <a:br>
              <a:rPr lang="ru-RU" sz="2200" dirty="0" smtClean="0"/>
            </a:br>
            <a:r>
              <a:rPr lang="ru-RU" sz="2200" dirty="0" smtClean="0"/>
              <a:t>                   Пока еще оружие в цене, </a:t>
            </a:r>
            <a:br>
              <a:rPr lang="ru-RU" sz="2200" dirty="0" smtClean="0"/>
            </a:br>
            <a:r>
              <a:rPr lang="ru-RU" sz="2200" dirty="0" smtClean="0"/>
              <a:t>                             Почаще вспоминайте о войне.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5992"/>
            <a:ext cx="7029499" cy="474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Pobeda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2 февраля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-684584" y="476672"/>
            <a:ext cx="10416480" cy="5859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940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11</Words>
  <Application>Microsoft Office PowerPoint</Application>
  <PresentationFormat>Экран (4:3)</PresentationFormat>
  <Paragraphs>6</Paragraphs>
  <Slides>8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ЧАС  МУЖЕСТВА «Диалог о войне</vt:lpstr>
      <vt:lpstr>                                              «За Волгой для нас земли нет!»</vt:lpstr>
      <vt:lpstr>Слайд 3</vt:lpstr>
      <vt:lpstr>Василий Григорьевич Зайцев</vt:lpstr>
      <vt:lpstr>Гуля Королёва</vt:lpstr>
      <vt:lpstr>Слайд 6</vt:lpstr>
      <vt:lpstr>       Ты хочешь Мира?  Помни о войне!                                 Забыть о ней хотелось бы и мне,                         Пока еще таится под золой                                   Огонь войны, неистовый и злой.                     Пока еще оружие в цене,                               Почаще вспоминайте о войне. 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ЧАС  МУЖЕСТВА «Диалог о войне</dc:title>
  <dc:creator>Елена</dc:creator>
  <cp:lastModifiedBy>User</cp:lastModifiedBy>
  <cp:revision>13</cp:revision>
  <dcterms:created xsi:type="dcterms:W3CDTF">2013-04-01T16:48:17Z</dcterms:created>
  <dcterms:modified xsi:type="dcterms:W3CDTF">2013-04-02T12:02:30Z</dcterms:modified>
</cp:coreProperties>
</file>